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5"/>
  </p:notesMasterIdLst>
  <p:handoutMasterIdLst>
    <p:handoutMasterId r:id="rId16"/>
  </p:handoutMasterIdLst>
  <p:sldIdLst>
    <p:sldId id="268" r:id="rId3"/>
    <p:sldId id="264" r:id="rId4"/>
    <p:sldId id="272" r:id="rId5"/>
    <p:sldId id="273" r:id="rId6"/>
    <p:sldId id="274" r:id="rId7"/>
    <p:sldId id="275" r:id="rId8"/>
    <p:sldId id="276" r:id="rId9"/>
    <p:sldId id="279" r:id="rId10"/>
    <p:sldId id="280" r:id="rId11"/>
    <p:sldId id="277" r:id="rId12"/>
    <p:sldId id="278" r:id="rId13"/>
    <p:sldId id="270" r:id="rId14"/>
  </p:sldIdLst>
  <p:sldSz cx="9144000" cy="6858000" type="screen4x3"/>
  <p:notesSz cx="6858000" cy="9144000"/>
  <p:embeddedFontLst>
    <p:embeddedFont>
      <p:font typeface="Report" panose="02000506020000020003" pitchFamily="2" charset="77"/>
      <p:regular r:id="rId17"/>
      <p:bold r:id="rId18"/>
    </p:embeddedFont>
    <p:embeddedFont>
      <p:font typeface="Roboto" panose="02000000000000000000" pitchFamily="2" charset="0"/>
      <p:regular r:id="rId19"/>
      <p:bold r:id="rId20"/>
      <p:italic r:id="rId21"/>
      <p:boldItalic r:id="rId22"/>
    </p:embeddedFont>
    <p:embeddedFont>
      <p:font typeface="Twinkl" pitchFamily="2" charset="77"/>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432"/>
    <a:srgbClr val="EF4D81"/>
    <a:srgbClr val="FFDD00"/>
    <a:srgbClr val="64AF45"/>
    <a:srgbClr val="EE2A24"/>
    <a:srgbClr val="FFFFFF"/>
    <a:srgbClr val="E6807D"/>
    <a:srgbClr val="2AA8A7"/>
    <a:srgbClr val="005594"/>
    <a:srgbClr val="F268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94660"/>
  </p:normalViewPr>
  <p:slideViewPr>
    <p:cSldViewPr snapToGrid="0" showGuides="1">
      <p:cViewPr varScale="1">
        <p:scale>
          <a:sx n="128" d="100"/>
          <a:sy n="128" d="100"/>
        </p:scale>
        <p:origin x="1784" y="17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25/10/2024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25/10/2024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1787397"/>
            <a:chOff x="743837" y="1344834"/>
            <a:chExt cx="7644513" cy="1787397"/>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357706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ditable Resource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1571953"/>
            <a:chOff x="743837" y="1344834"/>
            <a:chExt cx="7644513" cy="1571953"/>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1600" b="1" dirty="0">
                  <a:latin typeface="Roboto" panose="02000000000000000000" pitchFamily="2" charset="0"/>
                  <a:ea typeface="Roboto" panose="02000000000000000000" pitchFamily="2" charset="0"/>
                </a:rPr>
                <a:t>Editable</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297993"/>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is editable and can be adapted to meet the needs of different learners. Twinkl cannot be held responsible for any changes made once a resource has been downloaded. Please be aware that this content may have been edited and therefore </a:t>
              </a:r>
              <a:br>
                <a:rPr lang="en-GB" sz="1400" b="0" i="0" dirty="0">
                  <a:solidFill>
                    <a:srgbClr val="202124"/>
                  </a:solidFill>
                  <a:effectLst/>
                  <a:latin typeface="Roboto" panose="02000000000000000000" pitchFamily="2" charset="0"/>
                </a:rPr>
              </a:br>
              <a:r>
                <a:rPr lang="en-GB" sz="1400" b="0" i="0" dirty="0">
                  <a:solidFill>
                    <a:srgbClr val="202124"/>
                  </a:solidFill>
                  <a:effectLst/>
                  <a:latin typeface="Roboto" panose="02000000000000000000" pitchFamily="2" charset="0"/>
                </a:rPr>
                <a:t>may no longer reflect our values.</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46252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imation and Editable Resource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3604852"/>
            <a:ext cx="7644513" cy="1571953"/>
            <a:chOff x="743837" y="1344834"/>
            <a:chExt cx="7644513" cy="1571953"/>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1600" b="1" dirty="0">
                  <a:latin typeface="Roboto" panose="02000000000000000000" pitchFamily="2" charset="0"/>
                  <a:ea typeface="Roboto" panose="02000000000000000000" pitchFamily="2" charset="0"/>
                </a:rPr>
                <a:t>Editable</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297993"/>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is editable and can be adapted to meet the needs of different learners. Twinkl cannot be held responsible for any changes made once a resource has been downloaded. Please be aware that this content may have been edited and therefore </a:t>
              </a:r>
              <a:br>
                <a:rPr lang="en-GB" sz="1400" b="0" i="0" dirty="0">
                  <a:solidFill>
                    <a:srgbClr val="202124"/>
                  </a:solidFill>
                  <a:effectLst/>
                  <a:latin typeface="Roboto" panose="02000000000000000000" pitchFamily="2" charset="0"/>
                </a:rPr>
              </a:br>
              <a:r>
                <a:rPr lang="en-GB" sz="1400" b="0" i="0" dirty="0">
                  <a:solidFill>
                    <a:srgbClr val="202124"/>
                  </a:solidFill>
                  <a:effectLst/>
                  <a:latin typeface="Roboto" panose="02000000000000000000" pitchFamily="2" charset="0"/>
                </a:rPr>
                <a:t>may no longer reflect our values.</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
        <p:nvSpPr>
          <p:cNvPr id="2" name="Rectangle 1">
            <a:extLst>
              <a:ext uri="{FF2B5EF4-FFF2-40B4-BE49-F238E27FC236}">
                <a16:creationId xmlns:a16="http://schemas.microsoft.com/office/drawing/2014/main" id="{831FCADC-C0C1-A512-A0E6-00735A98EE23}"/>
              </a:ext>
            </a:extLst>
          </p:cNvPr>
          <p:cNvSpPr/>
          <p:nvPr userDrawn="1"/>
        </p:nvSpPr>
        <p:spPr>
          <a:xfrm>
            <a:off x="743835" y="1681195"/>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3" name="Rectangle 2">
            <a:extLst>
              <a:ext uri="{FF2B5EF4-FFF2-40B4-BE49-F238E27FC236}">
                <a16:creationId xmlns:a16="http://schemas.microsoft.com/office/drawing/2014/main" id="{F88C9B18-CEF9-33DD-B6BC-F4FAE51CB874}"/>
              </a:ext>
            </a:extLst>
          </p:cNvPr>
          <p:cNvSpPr/>
          <p:nvPr userDrawn="1"/>
        </p:nvSpPr>
        <p:spPr>
          <a:xfrm>
            <a:off x="755648" y="1955155"/>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241529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74" r:id="rId4"/>
    <p:sldLayoutId id="2147483675" r:id="rId5"/>
    <p:sldLayoutId id="2147483669" r:id="rId6"/>
    <p:sldLayoutId id="2147483670" r:id="rId7"/>
    <p:sldLayoutId id="214748367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iff"/><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tiff"/><Relationship Id="rId1" Type="http://schemas.openxmlformats.org/officeDocument/2006/relationships/slideLayout" Target="../slideLayouts/slideLayout2.xml"/><Relationship Id="rId5" Type="http://schemas.openxmlformats.org/officeDocument/2006/relationships/image" Target="../media/image22.tiff"/><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2.xml"/><Relationship Id="rId5" Type="http://schemas.openxmlformats.org/officeDocument/2006/relationships/image" Target="../media/image26.tiff"/><Relationship Id="rId4" Type="http://schemas.openxmlformats.org/officeDocument/2006/relationships/image" Target="../media/image25.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A7A02B2-0258-2502-3378-28E4CA2299AC}"/>
              </a:ext>
            </a:extLst>
          </p:cNvPr>
          <p:cNvGrpSpPr/>
          <p:nvPr/>
        </p:nvGrpSpPr>
        <p:grpSpPr>
          <a:xfrm>
            <a:off x="434359" y="435308"/>
            <a:ext cx="5513009" cy="981773"/>
            <a:chOff x="434359" y="435308"/>
            <a:chExt cx="5513009" cy="981773"/>
          </a:xfrm>
        </p:grpSpPr>
        <p:sp>
          <p:nvSpPr>
            <p:cNvPr id="7" name="Rectangle 1">
              <a:extLst>
                <a:ext uri="{FF2B5EF4-FFF2-40B4-BE49-F238E27FC236}">
                  <a16:creationId xmlns:a16="http://schemas.microsoft.com/office/drawing/2014/main" id="{485A2E52-5828-4BFC-8082-9773AACB54F8}"/>
                </a:ext>
              </a:extLst>
            </p:cNvPr>
            <p:cNvSpPr/>
            <p:nvPr/>
          </p:nvSpPr>
          <p:spPr>
            <a:xfrm>
              <a:off x="434359" y="435308"/>
              <a:ext cx="5513009" cy="981773"/>
            </a:xfrm>
            <a:custGeom>
              <a:avLst/>
              <a:gdLst>
                <a:gd name="connsiteX0" fmla="*/ 0 w 2656855"/>
                <a:gd name="connsiteY0" fmla="*/ 0 h 600058"/>
                <a:gd name="connsiteX1" fmla="*/ 2656855 w 2656855"/>
                <a:gd name="connsiteY1" fmla="*/ 0 h 600058"/>
                <a:gd name="connsiteX2" fmla="*/ 2656855 w 2656855"/>
                <a:gd name="connsiteY2" fmla="*/ 600058 h 600058"/>
                <a:gd name="connsiteX3" fmla="*/ 0 w 2656855"/>
                <a:gd name="connsiteY3" fmla="*/ 600058 h 600058"/>
                <a:gd name="connsiteX4" fmla="*/ 0 w 2656855"/>
                <a:gd name="connsiteY4" fmla="*/ 0 h 600058"/>
                <a:gd name="connsiteX0" fmla="*/ 0 w 2656855"/>
                <a:gd name="connsiteY0" fmla="*/ 0 h 600058"/>
                <a:gd name="connsiteX1" fmla="*/ 2656855 w 2656855"/>
                <a:gd name="connsiteY1" fmla="*/ 0 h 600058"/>
                <a:gd name="connsiteX2" fmla="*/ 2325161 w 2656855"/>
                <a:gd name="connsiteY2" fmla="*/ 600058 h 600058"/>
                <a:gd name="connsiteX3" fmla="*/ 0 w 2656855"/>
                <a:gd name="connsiteY3" fmla="*/ 600058 h 600058"/>
                <a:gd name="connsiteX4" fmla="*/ 0 w 2656855"/>
                <a:gd name="connsiteY4" fmla="*/ 0 h 600058"/>
                <a:gd name="connsiteX0" fmla="*/ 107577 w 2656855"/>
                <a:gd name="connsiteY0" fmla="*/ 0 h 707635"/>
                <a:gd name="connsiteX1" fmla="*/ 2656855 w 2656855"/>
                <a:gd name="connsiteY1" fmla="*/ 107577 h 707635"/>
                <a:gd name="connsiteX2" fmla="*/ 2325161 w 2656855"/>
                <a:gd name="connsiteY2" fmla="*/ 707635 h 707635"/>
                <a:gd name="connsiteX3" fmla="*/ 0 w 2656855"/>
                <a:gd name="connsiteY3" fmla="*/ 707635 h 707635"/>
                <a:gd name="connsiteX4" fmla="*/ 107577 w 2656855"/>
                <a:gd name="connsiteY4" fmla="*/ 0 h 707635"/>
                <a:gd name="connsiteX0" fmla="*/ 107577 w 2598385"/>
                <a:gd name="connsiteY0" fmla="*/ 0 h 707635"/>
                <a:gd name="connsiteX1" fmla="*/ 2598385 w 2598385"/>
                <a:gd name="connsiteY1" fmla="*/ 82651 h 707635"/>
                <a:gd name="connsiteX2" fmla="*/ 2325161 w 2598385"/>
                <a:gd name="connsiteY2" fmla="*/ 707635 h 707635"/>
                <a:gd name="connsiteX3" fmla="*/ 0 w 2598385"/>
                <a:gd name="connsiteY3" fmla="*/ 707635 h 707635"/>
                <a:gd name="connsiteX4" fmla="*/ 107577 w 2598385"/>
                <a:gd name="connsiteY4" fmla="*/ 0 h 707635"/>
                <a:gd name="connsiteX0" fmla="*/ 107577 w 2598385"/>
                <a:gd name="connsiteY0" fmla="*/ 0 h 742749"/>
                <a:gd name="connsiteX1" fmla="*/ 2598385 w 2598385"/>
                <a:gd name="connsiteY1" fmla="*/ 82651 h 742749"/>
                <a:gd name="connsiteX2" fmla="*/ 2455185 w 2598385"/>
                <a:gd name="connsiteY2" fmla="*/ 742749 h 742749"/>
                <a:gd name="connsiteX3" fmla="*/ 0 w 2598385"/>
                <a:gd name="connsiteY3" fmla="*/ 707635 h 742749"/>
                <a:gd name="connsiteX4" fmla="*/ 107577 w 2598385"/>
                <a:gd name="connsiteY4" fmla="*/ 0 h 742749"/>
                <a:gd name="connsiteX0" fmla="*/ 91816 w 2598385"/>
                <a:gd name="connsiteY0" fmla="*/ 0 h 701250"/>
                <a:gd name="connsiteX1" fmla="*/ 2598385 w 2598385"/>
                <a:gd name="connsiteY1" fmla="*/ 41152 h 701250"/>
                <a:gd name="connsiteX2" fmla="*/ 2455185 w 2598385"/>
                <a:gd name="connsiteY2" fmla="*/ 701250 h 701250"/>
                <a:gd name="connsiteX3" fmla="*/ 0 w 2598385"/>
                <a:gd name="connsiteY3" fmla="*/ 666136 h 701250"/>
                <a:gd name="connsiteX4" fmla="*/ 91816 w 2598385"/>
                <a:gd name="connsiteY4" fmla="*/ 0 h 701250"/>
                <a:gd name="connsiteX0" fmla="*/ 64235 w 2598385"/>
                <a:gd name="connsiteY0" fmla="*/ 0 h 682097"/>
                <a:gd name="connsiteX1" fmla="*/ 2598385 w 2598385"/>
                <a:gd name="connsiteY1" fmla="*/ 21999 h 682097"/>
                <a:gd name="connsiteX2" fmla="*/ 2455185 w 2598385"/>
                <a:gd name="connsiteY2" fmla="*/ 682097 h 682097"/>
                <a:gd name="connsiteX3" fmla="*/ 0 w 2598385"/>
                <a:gd name="connsiteY3" fmla="*/ 646983 h 682097"/>
                <a:gd name="connsiteX4" fmla="*/ 64235 w 2598385"/>
                <a:gd name="connsiteY4" fmla="*/ 0 h 682097"/>
                <a:gd name="connsiteX0" fmla="*/ 64235 w 2598385"/>
                <a:gd name="connsiteY0" fmla="*/ 0 h 670640"/>
                <a:gd name="connsiteX1" fmla="*/ 2598385 w 2598385"/>
                <a:gd name="connsiteY1" fmla="*/ 21999 h 670640"/>
                <a:gd name="connsiteX2" fmla="*/ 2370836 w 2598385"/>
                <a:gd name="connsiteY2" fmla="*/ 670640 h 670640"/>
                <a:gd name="connsiteX3" fmla="*/ 0 w 2598385"/>
                <a:gd name="connsiteY3" fmla="*/ 646983 h 670640"/>
                <a:gd name="connsiteX4" fmla="*/ 64235 w 2598385"/>
                <a:gd name="connsiteY4" fmla="*/ 0 h 670640"/>
                <a:gd name="connsiteX0" fmla="*/ 184734 w 2598385"/>
                <a:gd name="connsiteY0" fmla="*/ 0 h 667776"/>
                <a:gd name="connsiteX1" fmla="*/ 2598385 w 2598385"/>
                <a:gd name="connsiteY1" fmla="*/ 19135 h 667776"/>
                <a:gd name="connsiteX2" fmla="*/ 2370836 w 2598385"/>
                <a:gd name="connsiteY2" fmla="*/ 667776 h 667776"/>
                <a:gd name="connsiteX3" fmla="*/ 0 w 2598385"/>
                <a:gd name="connsiteY3" fmla="*/ 644119 h 667776"/>
                <a:gd name="connsiteX4" fmla="*/ 184734 w 2598385"/>
                <a:gd name="connsiteY4" fmla="*/ 0 h 667776"/>
                <a:gd name="connsiteX0" fmla="*/ 184734 w 2560735"/>
                <a:gd name="connsiteY0" fmla="*/ 0 h 667776"/>
                <a:gd name="connsiteX1" fmla="*/ 2560735 w 2560735"/>
                <a:gd name="connsiteY1" fmla="*/ 14278 h 667776"/>
                <a:gd name="connsiteX2" fmla="*/ 2370836 w 2560735"/>
                <a:gd name="connsiteY2" fmla="*/ 667776 h 667776"/>
                <a:gd name="connsiteX3" fmla="*/ 0 w 2560735"/>
                <a:gd name="connsiteY3" fmla="*/ 644119 h 667776"/>
                <a:gd name="connsiteX4" fmla="*/ 184734 w 2560735"/>
                <a:gd name="connsiteY4" fmla="*/ 0 h 667776"/>
                <a:gd name="connsiteX0" fmla="*/ 130350 w 2506351"/>
                <a:gd name="connsiteY0" fmla="*/ 0 h 667776"/>
                <a:gd name="connsiteX1" fmla="*/ 2506351 w 2506351"/>
                <a:gd name="connsiteY1" fmla="*/ 14278 h 667776"/>
                <a:gd name="connsiteX2" fmla="*/ 2316452 w 2506351"/>
                <a:gd name="connsiteY2" fmla="*/ 667776 h 667776"/>
                <a:gd name="connsiteX3" fmla="*/ 0 w 2506351"/>
                <a:gd name="connsiteY3" fmla="*/ 658692 h 667776"/>
                <a:gd name="connsiteX4" fmla="*/ 130350 w 2506351"/>
                <a:gd name="connsiteY4" fmla="*/ 0 h 667776"/>
                <a:gd name="connsiteX0" fmla="*/ 130350 w 2506351"/>
                <a:gd name="connsiteY0" fmla="*/ 0 h 670205"/>
                <a:gd name="connsiteX1" fmla="*/ 2506351 w 2506351"/>
                <a:gd name="connsiteY1" fmla="*/ 14278 h 670205"/>
                <a:gd name="connsiteX2" fmla="*/ 2405706 w 2506351"/>
                <a:gd name="connsiteY2" fmla="*/ 670205 h 670205"/>
                <a:gd name="connsiteX3" fmla="*/ 0 w 2506351"/>
                <a:gd name="connsiteY3" fmla="*/ 658692 h 670205"/>
                <a:gd name="connsiteX4" fmla="*/ 130350 w 2506351"/>
                <a:gd name="connsiteY4" fmla="*/ 0 h 670205"/>
                <a:gd name="connsiteX0" fmla="*/ 114412 w 2506351"/>
                <a:gd name="connsiteY0" fmla="*/ 0 h 672634"/>
                <a:gd name="connsiteX1" fmla="*/ 2506351 w 2506351"/>
                <a:gd name="connsiteY1" fmla="*/ 16707 h 672634"/>
                <a:gd name="connsiteX2" fmla="*/ 2405706 w 2506351"/>
                <a:gd name="connsiteY2" fmla="*/ 672634 h 672634"/>
                <a:gd name="connsiteX3" fmla="*/ 0 w 2506351"/>
                <a:gd name="connsiteY3" fmla="*/ 661121 h 672634"/>
                <a:gd name="connsiteX4" fmla="*/ 114412 w 2506351"/>
                <a:gd name="connsiteY4" fmla="*/ 0 h 672634"/>
                <a:gd name="connsiteX0" fmla="*/ 114412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14412 w 2506351"/>
                <a:gd name="connsiteY4" fmla="*/ 0 h 665133"/>
                <a:gd name="connsiteX0" fmla="*/ 97680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97680 w 2506351"/>
                <a:gd name="connsiteY4" fmla="*/ 0 h 665133"/>
                <a:gd name="connsiteX0" fmla="*/ 104373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04373 w 2506351"/>
                <a:gd name="connsiteY4" fmla="*/ 0 h 66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351" h="665133">
                  <a:moveTo>
                    <a:pt x="104373" y="0"/>
                  </a:moveTo>
                  <a:lnTo>
                    <a:pt x="2506351" y="16707"/>
                  </a:lnTo>
                  <a:lnTo>
                    <a:pt x="2422437" y="665133"/>
                  </a:lnTo>
                  <a:lnTo>
                    <a:pt x="0" y="661121"/>
                  </a:lnTo>
                  <a:lnTo>
                    <a:pt x="104373" y="0"/>
                  </a:lnTo>
                  <a:close/>
                </a:path>
              </a:pathLst>
            </a:custGeom>
            <a:solidFill>
              <a:schemeClr val="bg1"/>
            </a:solidFill>
            <a:ln w="38100">
              <a:solidFill>
                <a:srgbClr val="DDDD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dirty="0"/>
              </a:br>
              <a:endParaRPr lang="en-GB" dirty="0"/>
            </a:p>
          </p:txBody>
        </p:sp>
        <p:sp>
          <p:nvSpPr>
            <p:cNvPr id="9" name="TextBox 8">
              <a:extLst>
                <a:ext uri="{FF2B5EF4-FFF2-40B4-BE49-F238E27FC236}">
                  <a16:creationId xmlns:a16="http://schemas.microsoft.com/office/drawing/2014/main" id="{81F03AAC-7F89-9D96-05C8-E460680E559C}"/>
                </a:ext>
              </a:extLst>
            </p:cNvPr>
            <p:cNvSpPr txBox="1"/>
            <p:nvPr/>
          </p:nvSpPr>
          <p:spPr>
            <a:xfrm>
              <a:off x="837320" y="636782"/>
              <a:ext cx="5021913" cy="677108"/>
            </a:xfrm>
            <a:prstGeom prst="rect">
              <a:avLst/>
            </a:prstGeom>
            <a:noFill/>
          </p:spPr>
          <p:txBody>
            <a:bodyPr wrap="square" rtlCol="0">
              <a:spAutoFit/>
            </a:bodyPr>
            <a:lstStyle/>
            <a:p>
              <a:pPr rtl="0">
                <a:spcBef>
                  <a:spcPts val="0"/>
                </a:spcBef>
                <a:spcAft>
                  <a:spcPts val="0"/>
                </a:spcAft>
              </a:pPr>
              <a:r>
                <a:rPr lang="en-GB" sz="1900" b="0" i="0" u="none" strike="noStrike" dirty="0">
                  <a:solidFill>
                    <a:srgbClr val="000000"/>
                  </a:solidFill>
                  <a:effectLst/>
                  <a:latin typeface="Report" panose="02000506020000020003" pitchFamily="2" charset="0"/>
                </a:rPr>
                <a:t>Which PAW Patrol pup would you vote for to be Pup President for our class?</a:t>
              </a:r>
            </a:p>
          </p:txBody>
        </p:sp>
      </p:grpSp>
      <p:pic>
        <p:nvPicPr>
          <p:cNvPr id="19" name="Picture 18">
            <a:extLst>
              <a:ext uri="{FF2B5EF4-FFF2-40B4-BE49-F238E27FC236}">
                <a16:creationId xmlns:a16="http://schemas.microsoft.com/office/drawing/2014/main" id="{64FFF0DF-CC67-0DDB-D95C-E20F11D943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1671" y="1526276"/>
            <a:ext cx="8340655" cy="4162562"/>
          </a:xfrm>
          <a:prstGeom prst="rect">
            <a:avLst/>
          </a:prstGeom>
        </p:spPr>
      </p:pic>
      <p:grpSp>
        <p:nvGrpSpPr>
          <p:cNvPr id="23" name="Group 22">
            <a:extLst>
              <a:ext uri="{FF2B5EF4-FFF2-40B4-BE49-F238E27FC236}">
                <a16:creationId xmlns:a16="http://schemas.microsoft.com/office/drawing/2014/main" id="{19F45596-6481-7167-3964-FA531035D44A}"/>
              </a:ext>
            </a:extLst>
          </p:cNvPr>
          <p:cNvGrpSpPr/>
          <p:nvPr/>
        </p:nvGrpSpPr>
        <p:grpSpPr>
          <a:xfrm>
            <a:off x="2220134" y="5256029"/>
            <a:ext cx="4703730" cy="587472"/>
            <a:chOff x="2220134" y="5256029"/>
            <a:chExt cx="4703730" cy="587472"/>
          </a:xfrm>
        </p:grpSpPr>
        <p:sp>
          <p:nvSpPr>
            <p:cNvPr id="21" name="Rectangle 1">
              <a:extLst>
                <a:ext uri="{FF2B5EF4-FFF2-40B4-BE49-F238E27FC236}">
                  <a16:creationId xmlns:a16="http://schemas.microsoft.com/office/drawing/2014/main" id="{A8A6C679-A716-B3F4-4555-7061629BABB0}"/>
                </a:ext>
              </a:extLst>
            </p:cNvPr>
            <p:cNvSpPr/>
            <p:nvPr/>
          </p:nvSpPr>
          <p:spPr>
            <a:xfrm>
              <a:off x="2369583" y="5256029"/>
              <a:ext cx="4404832" cy="587472"/>
            </a:xfrm>
            <a:custGeom>
              <a:avLst/>
              <a:gdLst>
                <a:gd name="connsiteX0" fmla="*/ 0 w 2656855"/>
                <a:gd name="connsiteY0" fmla="*/ 0 h 600058"/>
                <a:gd name="connsiteX1" fmla="*/ 2656855 w 2656855"/>
                <a:gd name="connsiteY1" fmla="*/ 0 h 600058"/>
                <a:gd name="connsiteX2" fmla="*/ 2656855 w 2656855"/>
                <a:gd name="connsiteY2" fmla="*/ 600058 h 600058"/>
                <a:gd name="connsiteX3" fmla="*/ 0 w 2656855"/>
                <a:gd name="connsiteY3" fmla="*/ 600058 h 600058"/>
                <a:gd name="connsiteX4" fmla="*/ 0 w 2656855"/>
                <a:gd name="connsiteY4" fmla="*/ 0 h 600058"/>
                <a:gd name="connsiteX0" fmla="*/ 0 w 2656855"/>
                <a:gd name="connsiteY0" fmla="*/ 0 h 600058"/>
                <a:gd name="connsiteX1" fmla="*/ 2656855 w 2656855"/>
                <a:gd name="connsiteY1" fmla="*/ 0 h 600058"/>
                <a:gd name="connsiteX2" fmla="*/ 2325161 w 2656855"/>
                <a:gd name="connsiteY2" fmla="*/ 600058 h 600058"/>
                <a:gd name="connsiteX3" fmla="*/ 0 w 2656855"/>
                <a:gd name="connsiteY3" fmla="*/ 600058 h 600058"/>
                <a:gd name="connsiteX4" fmla="*/ 0 w 2656855"/>
                <a:gd name="connsiteY4" fmla="*/ 0 h 600058"/>
                <a:gd name="connsiteX0" fmla="*/ 107577 w 2656855"/>
                <a:gd name="connsiteY0" fmla="*/ 0 h 707635"/>
                <a:gd name="connsiteX1" fmla="*/ 2656855 w 2656855"/>
                <a:gd name="connsiteY1" fmla="*/ 107577 h 707635"/>
                <a:gd name="connsiteX2" fmla="*/ 2325161 w 2656855"/>
                <a:gd name="connsiteY2" fmla="*/ 707635 h 707635"/>
                <a:gd name="connsiteX3" fmla="*/ 0 w 2656855"/>
                <a:gd name="connsiteY3" fmla="*/ 707635 h 707635"/>
                <a:gd name="connsiteX4" fmla="*/ 107577 w 2656855"/>
                <a:gd name="connsiteY4" fmla="*/ 0 h 707635"/>
                <a:gd name="connsiteX0" fmla="*/ 107577 w 2598385"/>
                <a:gd name="connsiteY0" fmla="*/ 0 h 707635"/>
                <a:gd name="connsiteX1" fmla="*/ 2598385 w 2598385"/>
                <a:gd name="connsiteY1" fmla="*/ 82651 h 707635"/>
                <a:gd name="connsiteX2" fmla="*/ 2325161 w 2598385"/>
                <a:gd name="connsiteY2" fmla="*/ 707635 h 707635"/>
                <a:gd name="connsiteX3" fmla="*/ 0 w 2598385"/>
                <a:gd name="connsiteY3" fmla="*/ 707635 h 707635"/>
                <a:gd name="connsiteX4" fmla="*/ 107577 w 2598385"/>
                <a:gd name="connsiteY4" fmla="*/ 0 h 707635"/>
                <a:gd name="connsiteX0" fmla="*/ 107577 w 2598385"/>
                <a:gd name="connsiteY0" fmla="*/ 0 h 742749"/>
                <a:gd name="connsiteX1" fmla="*/ 2598385 w 2598385"/>
                <a:gd name="connsiteY1" fmla="*/ 82651 h 742749"/>
                <a:gd name="connsiteX2" fmla="*/ 2455185 w 2598385"/>
                <a:gd name="connsiteY2" fmla="*/ 742749 h 742749"/>
                <a:gd name="connsiteX3" fmla="*/ 0 w 2598385"/>
                <a:gd name="connsiteY3" fmla="*/ 707635 h 742749"/>
                <a:gd name="connsiteX4" fmla="*/ 107577 w 2598385"/>
                <a:gd name="connsiteY4" fmla="*/ 0 h 742749"/>
                <a:gd name="connsiteX0" fmla="*/ 91816 w 2598385"/>
                <a:gd name="connsiteY0" fmla="*/ 0 h 701250"/>
                <a:gd name="connsiteX1" fmla="*/ 2598385 w 2598385"/>
                <a:gd name="connsiteY1" fmla="*/ 41152 h 701250"/>
                <a:gd name="connsiteX2" fmla="*/ 2455185 w 2598385"/>
                <a:gd name="connsiteY2" fmla="*/ 701250 h 701250"/>
                <a:gd name="connsiteX3" fmla="*/ 0 w 2598385"/>
                <a:gd name="connsiteY3" fmla="*/ 666136 h 701250"/>
                <a:gd name="connsiteX4" fmla="*/ 91816 w 2598385"/>
                <a:gd name="connsiteY4" fmla="*/ 0 h 701250"/>
                <a:gd name="connsiteX0" fmla="*/ 64235 w 2598385"/>
                <a:gd name="connsiteY0" fmla="*/ 0 h 682097"/>
                <a:gd name="connsiteX1" fmla="*/ 2598385 w 2598385"/>
                <a:gd name="connsiteY1" fmla="*/ 21999 h 682097"/>
                <a:gd name="connsiteX2" fmla="*/ 2455185 w 2598385"/>
                <a:gd name="connsiteY2" fmla="*/ 682097 h 682097"/>
                <a:gd name="connsiteX3" fmla="*/ 0 w 2598385"/>
                <a:gd name="connsiteY3" fmla="*/ 646983 h 682097"/>
                <a:gd name="connsiteX4" fmla="*/ 64235 w 2598385"/>
                <a:gd name="connsiteY4" fmla="*/ 0 h 682097"/>
                <a:gd name="connsiteX0" fmla="*/ 64235 w 2598385"/>
                <a:gd name="connsiteY0" fmla="*/ 0 h 670640"/>
                <a:gd name="connsiteX1" fmla="*/ 2598385 w 2598385"/>
                <a:gd name="connsiteY1" fmla="*/ 21999 h 670640"/>
                <a:gd name="connsiteX2" fmla="*/ 2370836 w 2598385"/>
                <a:gd name="connsiteY2" fmla="*/ 670640 h 670640"/>
                <a:gd name="connsiteX3" fmla="*/ 0 w 2598385"/>
                <a:gd name="connsiteY3" fmla="*/ 646983 h 670640"/>
                <a:gd name="connsiteX4" fmla="*/ 64235 w 2598385"/>
                <a:gd name="connsiteY4" fmla="*/ 0 h 670640"/>
                <a:gd name="connsiteX0" fmla="*/ 184734 w 2598385"/>
                <a:gd name="connsiteY0" fmla="*/ 0 h 667776"/>
                <a:gd name="connsiteX1" fmla="*/ 2598385 w 2598385"/>
                <a:gd name="connsiteY1" fmla="*/ 19135 h 667776"/>
                <a:gd name="connsiteX2" fmla="*/ 2370836 w 2598385"/>
                <a:gd name="connsiteY2" fmla="*/ 667776 h 667776"/>
                <a:gd name="connsiteX3" fmla="*/ 0 w 2598385"/>
                <a:gd name="connsiteY3" fmla="*/ 644119 h 667776"/>
                <a:gd name="connsiteX4" fmla="*/ 184734 w 2598385"/>
                <a:gd name="connsiteY4" fmla="*/ 0 h 667776"/>
                <a:gd name="connsiteX0" fmla="*/ 184734 w 2560735"/>
                <a:gd name="connsiteY0" fmla="*/ 0 h 667776"/>
                <a:gd name="connsiteX1" fmla="*/ 2560735 w 2560735"/>
                <a:gd name="connsiteY1" fmla="*/ 14278 h 667776"/>
                <a:gd name="connsiteX2" fmla="*/ 2370836 w 2560735"/>
                <a:gd name="connsiteY2" fmla="*/ 667776 h 667776"/>
                <a:gd name="connsiteX3" fmla="*/ 0 w 2560735"/>
                <a:gd name="connsiteY3" fmla="*/ 644119 h 667776"/>
                <a:gd name="connsiteX4" fmla="*/ 184734 w 2560735"/>
                <a:gd name="connsiteY4" fmla="*/ 0 h 667776"/>
                <a:gd name="connsiteX0" fmla="*/ 130350 w 2506351"/>
                <a:gd name="connsiteY0" fmla="*/ 0 h 667776"/>
                <a:gd name="connsiteX1" fmla="*/ 2506351 w 2506351"/>
                <a:gd name="connsiteY1" fmla="*/ 14278 h 667776"/>
                <a:gd name="connsiteX2" fmla="*/ 2316452 w 2506351"/>
                <a:gd name="connsiteY2" fmla="*/ 667776 h 667776"/>
                <a:gd name="connsiteX3" fmla="*/ 0 w 2506351"/>
                <a:gd name="connsiteY3" fmla="*/ 658692 h 667776"/>
                <a:gd name="connsiteX4" fmla="*/ 130350 w 2506351"/>
                <a:gd name="connsiteY4" fmla="*/ 0 h 667776"/>
                <a:gd name="connsiteX0" fmla="*/ 130350 w 2506351"/>
                <a:gd name="connsiteY0" fmla="*/ 0 h 670205"/>
                <a:gd name="connsiteX1" fmla="*/ 2506351 w 2506351"/>
                <a:gd name="connsiteY1" fmla="*/ 14278 h 670205"/>
                <a:gd name="connsiteX2" fmla="*/ 2405706 w 2506351"/>
                <a:gd name="connsiteY2" fmla="*/ 670205 h 670205"/>
                <a:gd name="connsiteX3" fmla="*/ 0 w 2506351"/>
                <a:gd name="connsiteY3" fmla="*/ 658692 h 670205"/>
                <a:gd name="connsiteX4" fmla="*/ 130350 w 2506351"/>
                <a:gd name="connsiteY4" fmla="*/ 0 h 670205"/>
                <a:gd name="connsiteX0" fmla="*/ 114412 w 2506351"/>
                <a:gd name="connsiteY0" fmla="*/ 0 h 672634"/>
                <a:gd name="connsiteX1" fmla="*/ 2506351 w 2506351"/>
                <a:gd name="connsiteY1" fmla="*/ 16707 h 672634"/>
                <a:gd name="connsiteX2" fmla="*/ 2405706 w 2506351"/>
                <a:gd name="connsiteY2" fmla="*/ 672634 h 672634"/>
                <a:gd name="connsiteX3" fmla="*/ 0 w 2506351"/>
                <a:gd name="connsiteY3" fmla="*/ 661121 h 672634"/>
                <a:gd name="connsiteX4" fmla="*/ 114412 w 2506351"/>
                <a:gd name="connsiteY4" fmla="*/ 0 h 672634"/>
                <a:gd name="connsiteX0" fmla="*/ 114412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14412 w 2506351"/>
                <a:gd name="connsiteY4" fmla="*/ 0 h 665133"/>
                <a:gd name="connsiteX0" fmla="*/ 97680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97680 w 2506351"/>
                <a:gd name="connsiteY4" fmla="*/ 0 h 665133"/>
                <a:gd name="connsiteX0" fmla="*/ 104373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04373 w 2506351"/>
                <a:gd name="connsiteY4" fmla="*/ 0 h 66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351" h="665133">
                  <a:moveTo>
                    <a:pt x="104373" y="0"/>
                  </a:moveTo>
                  <a:lnTo>
                    <a:pt x="2506351" y="16707"/>
                  </a:lnTo>
                  <a:lnTo>
                    <a:pt x="2422437" y="665133"/>
                  </a:lnTo>
                  <a:lnTo>
                    <a:pt x="0" y="661121"/>
                  </a:lnTo>
                  <a:lnTo>
                    <a:pt x="104373" y="0"/>
                  </a:lnTo>
                  <a:close/>
                </a:path>
              </a:pathLst>
            </a:custGeom>
            <a:solidFill>
              <a:schemeClr val="bg1"/>
            </a:solidFill>
            <a:ln w="38100">
              <a:solidFill>
                <a:srgbClr val="DDDD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dirty="0"/>
              </a:br>
              <a:endParaRPr lang="en-GB" dirty="0"/>
            </a:p>
          </p:txBody>
        </p:sp>
        <p:sp>
          <p:nvSpPr>
            <p:cNvPr id="20" name="TextBox 19">
              <a:extLst>
                <a:ext uri="{FF2B5EF4-FFF2-40B4-BE49-F238E27FC236}">
                  <a16:creationId xmlns:a16="http://schemas.microsoft.com/office/drawing/2014/main" id="{6BD57ADE-9B59-C23B-AD01-8C0C2A6BF353}"/>
                </a:ext>
              </a:extLst>
            </p:cNvPr>
            <p:cNvSpPr txBox="1"/>
            <p:nvPr/>
          </p:nvSpPr>
          <p:spPr>
            <a:xfrm>
              <a:off x="2220134" y="5365099"/>
              <a:ext cx="4703730" cy="384721"/>
            </a:xfrm>
            <a:prstGeom prst="rect">
              <a:avLst/>
            </a:prstGeom>
            <a:noFill/>
          </p:spPr>
          <p:txBody>
            <a:bodyPr wrap="square">
              <a:spAutoFit/>
            </a:bodyPr>
            <a:lstStyle/>
            <a:p>
              <a:pPr algn="ctr" rtl="0">
                <a:spcBef>
                  <a:spcPts val="0"/>
                </a:spcBef>
                <a:spcAft>
                  <a:spcPts val="0"/>
                </a:spcAft>
              </a:pPr>
              <a:r>
                <a:rPr lang="en-GB" sz="1900" i="0" u="none" strike="noStrike" dirty="0">
                  <a:effectLst/>
                  <a:latin typeface="Report" panose="02000506020000020003" pitchFamily="2" charset="0"/>
                </a:rPr>
                <a:t>The pup with the most votes wins!</a:t>
              </a:r>
            </a:p>
          </p:txBody>
        </p:sp>
      </p:grpSp>
    </p:spTree>
    <p:extLst>
      <p:ext uri="{BB962C8B-B14F-4D97-AF65-F5344CB8AC3E}">
        <p14:creationId xmlns:p14="http://schemas.microsoft.com/office/powerpoint/2010/main" val="9926181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30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800"/>
                                        <p:tgtEl>
                                          <p:spTgt spid="19"/>
                                        </p:tgtEl>
                                      </p:cBhvr>
                                    </p:animEffect>
                                  </p:childTnLst>
                                </p:cTn>
                              </p:par>
                              <p:par>
                                <p:cTn id="12" presetID="42" presetClass="entr" presetSubtype="0" fill="hold" nodeType="withEffect">
                                  <p:stCondLst>
                                    <p:cond delay="130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485A2E52-5828-4BFC-8082-9773AACB54F8}"/>
              </a:ext>
            </a:extLst>
          </p:cNvPr>
          <p:cNvSpPr/>
          <p:nvPr/>
        </p:nvSpPr>
        <p:spPr>
          <a:xfrm>
            <a:off x="506550" y="471403"/>
            <a:ext cx="4937906" cy="767850"/>
          </a:xfrm>
          <a:custGeom>
            <a:avLst/>
            <a:gdLst>
              <a:gd name="connsiteX0" fmla="*/ 0 w 2656855"/>
              <a:gd name="connsiteY0" fmla="*/ 0 h 600058"/>
              <a:gd name="connsiteX1" fmla="*/ 2656855 w 2656855"/>
              <a:gd name="connsiteY1" fmla="*/ 0 h 600058"/>
              <a:gd name="connsiteX2" fmla="*/ 2656855 w 2656855"/>
              <a:gd name="connsiteY2" fmla="*/ 600058 h 600058"/>
              <a:gd name="connsiteX3" fmla="*/ 0 w 2656855"/>
              <a:gd name="connsiteY3" fmla="*/ 600058 h 600058"/>
              <a:gd name="connsiteX4" fmla="*/ 0 w 2656855"/>
              <a:gd name="connsiteY4" fmla="*/ 0 h 600058"/>
              <a:gd name="connsiteX0" fmla="*/ 0 w 2656855"/>
              <a:gd name="connsiteY0" fmla="*/ 0 h 600058"/>
              <a:gd name="connsiteX1" fmla="*/ 2656855 w 2656855"/>
              <a:gd name="connsiteY1" fmla="*/ 0 h 600058"/>
              <a:gd name="connsiteX2" fmla="*/ 2325161 w 2656855"/>
              <a:gd name="connsiteY2" fmla="*/ 600058 h 600058"/>
              <a:gd name="connsiteX3" fmla="*/ 0 w 2656855"/>
              <a:gd name="connsiteY3" fmla="*/ 600058 h 600058"/>
              <a:gd name="connsiteX4" fmla="*/ 0 w 2656855"/>
              <a:gd name="connsiteY4" fmla="*/ 0 h 600058"/>
              <a:gd name="connsiteX0" fmla="*/ 107577 w 2656855"/>
              <a:gd name="connsiteY0" fmla="*/ 0 h 707635"/>
              <a:gd name="connsiteX1" fmla="*/ 2656855 w 2656855"/>
              <a:gd name="connsiteY1" fmla="*/ 107577 h 707635"/>
              <a:gd name="connsiteX2" fmla="*/ 2325161 w 2656855"/>
              <a:gd name="connsiteY2" fmla="*/ 707635 h 707635"/>
              <a:gd name="connsiteX3" fmla="*/ 0 w 2656855"/>
              <a:gd name="connsiteY3" fmla="*/ 707635 h 707635"/>
              <a:gd name="connsiteX4" fmla="*/ 107577 w 2656855"/>
              <a:gd name="connsiteY4" fmla="*/ 0 h 707635"/>
              <a:gd name="connsiteX0" fmla="*/ 107577 w 2598385"/>
              <a:gd name="connsiteY0" fmla="*/ 0 h 707635"/>
              <a:gd name="connsiteX1" fmla="*/ 2598385 w 2598385"/>
              <a:gd name="connsiteY1" fmla="*/ 82651 h 707635"/>
              <a:gd name="connsiteX2" fmla="*/ 2325161 w 2598385"/>
              <a:gd name="connsiteY2" fmla="*/ 707635 h 707635"/>
              <a:gd name="connsiteX3" fmla="*/ 0 w 2598385"/>
              <a:gd name="connsiteY3" fmla="*/ 707635 h 707635"/>
              <a:gd name="connsiteX4" fmla="*/ 107577 w 2598385"/>
              <a:gd name="connsiteY4" fmla="*/ 0 h 707635"/>
              <a:gd name="connsiteX0" fmla="*/ 107577 w 2598385"/>
              <a:gd name="connsiteY0" fmla="*/ 0 h 742749"/>
              <a:gd name="connsiteX1" fmla="*/ 2598385 w 2598385"/>
              <a:gd name="connsiteY1" fmla="*/ 82651 h 742749"/>
              <a:gd name="connsiteX2" fmla="*/ 2455185 w 2598385"/>
              <a:gd name="connsiteY2" fmla="*/ 742749 h 742749"/>
              <a:gd name="connsiteX3" fmla="*/ 0 w 2598385"/>
              <a:gd name="connsiteY3" fmla="*/ 707635 h 742749"/>
              <a:gd name="connsiteX4" fmla="*/ 107577 w 2598385"/>
              <a:gd name="connsiteY4" fmla="*/ 0 h 742749"/>
              <a:gd name="connsiteX0" fmla="*/ 91816 w 2598385"/>
              <a:gd name="connsiteY0" fmla="*/ 0 h 701250"/>
              <a:gd name="connsiteX1" fmla="*/ 2598385 w 2598385"/>
              <a:gd name="connsiteY1" fmla="*/ 41152 h 701250"/>
              <a:gd name="connsiteX2" fmla="*/ 2455185 w 2598385"/>
              <a:gd name="connsiteY2" fmla="*/ 701250 h 701250"/>
              <a:gd name="connsiteX3" fmla="*/ 0 w 2598385"/>
              <a:gd name="connsiteY3" fmla="*/ 666136 h 701250"/>
              <a:gd name="connsiteX4" fmla="*/ 91816 w 2598385"/>
              <a:gd name="connsiteY4" fmla="*/ 0 h 701250"/>
              <a:gd name="connsiteX0" fmla="*/ 64235 w 2598385"/>
              <a:gd name="connsiteY0" fmla="*/ 0 h 682097"/>
              <a:gd name="connsiteX1" fmla="*/ 2598385 w 2598385"/>
              <a:gd name="connsiteY1" fmla="*/ 21999 h 682097"/>
              <a:gd name="connsiteX2" fmla="*/ 2455185 w 2598385"/>
              <a:gd name="connsiteY2" fmla="*/ 682097 h 682097"/>
              <a:gd name="connsiteX3" fmla="*/ 0 w 2598385"/>
              <a:gd name="connsiteY3" fmla="*/ 646983 h 682097"/>
              <a:gd name="connsiteX4" fmla="*/ 64235 w 2598385"/>
              <a:gd name="connsiteY4" fmla="*/ 0 h 682097"/>
              <a:gd name="connsiteX0" fmla="*/ 64235 w 2598385"/>
              <a:gd name="connsiteY0" fmla="*/ 0 h 670640"/>
              <a:gd name="connsiteX1" fmla="*/ 2598385 w 2598385"/>
              <a:gd name="connsiteY1" fmla="*/ 21999 h 670640"/>
              <a:gd name="connsiteX2" fmla="*/ 2370836 w 2598385"/>
              <a:gd name="connsiteY2" fmla="*/ 670640 h 670640"/>
              <a:gd name="connsiteX3" fmla="*/ 0 w 2598385"/>
              <a:gd name="connsiteY3" fmla="*/ 646983 h 670640"/>
              <a:gd name="connsiteX4" fmla="*/ 64235 w 2598385"/>
              <a:gd name="connsiteY4" fmla="*/ 0 h 670640"/>
              <a:gd name="connsiteX0" fmla="*/ 184734 w 2598385"/>
              <a:gd name="connsiteY0" fmla="*/ 0 h 667776"/>
              <a:gd name="connsiteX1" fmla="*/ 2598385 w 2598385"/>
              <a:gd name="connsiteY1" fmla="*/ 19135 h 667776"/>
              <a:gd name="connsiteX2" fmla="*/ 2370836 w 2598385"/>
              <a:gd name="connsiteY2" fmla="*/ 667776 h 667776"/>
              <a:gd name="connsiteX3" fmla="*/ 0 w 2598385"/>
              <a:gd name="connsiteY3" fmla="*/ 644119 h 667776"/>
              <a:gd name="connsiteX4" fmla="*/ 184734 w 2598385"/>
              <a:gd name="connsiteY4" fmla="*/ 0 h 667776"/>
              <a:gd name="connsiteX0" fmla="*/ 184734 w 2560735"/>
              <a:gd name="connsiteY0" fmla="*/ 0 h 667776"/>
              <a:gd name="connsiteX1" fmla="*/ 2560735 w 2560735"/>
              <a:gd name="connsiteY1" fmla="*/ 14278 h 667776"/>
              <a:gd name="connsiteX2" fmla="*/ 2370836 w 2560735"/>
              <a:gd name="connsiteY2" fmla="*/ 667776 h 667776"/>
              <a:gd name="connsiteX3" fmla="*/ 0 w 2560735"/>
              <a:gd name="connsiteY3" fmla="*/ 644119 h 667776"/>
              <a:gd name="connsiteX4" fmla="*/ 184734 w 2560735"/>
              <a:gd name="connsiteY4" fmla="*/ 0 h 667776"/>
              <a:gd name="connsiteX0" fmla="*/ 130350 w 2506351"/>
              <a:gd name="connsiteY0" fmla="*/ 0 h 667776"/>
              <a:gd name="connsiteX1" fmla="*/ 2506351 w 2506351"/>
              <a:gd name="connsiteY1" fmla="*/ 14278 h 667776"/>
              <a:gd name="connsiteX2" fmla="*/ 2316452 w 2506351"/>
              <a:gd name="connsiteY2" fmla="*/ 667776 h 667776"/>
              <a:gd name="connsiteX3" fmla="*/ 0 w 2506351"/>
              <a:gd name="connsiteY3" fmla="*/ 658692 h 667776"/>
              <a:gd name="connsiteX4" fmla="*/ 130350 w 2506351"/>
              <a:gd name="connsiteY4" fmla="*/ 0 h 667776"/>
              <a:gd name="connsiteX0" fmla="*/ 130350 w 2506351"/>
              <a:gd name="connsiteY0" fmla="*/ 0 h 670205"/>
              <a:gd name="connsiteX1" fmla="*/ 2506351 w 2506351"/>
              <a:gd name="connsiteY1" fmla="*/ 14278 h 670205"/>
              <a:gd name="connsiteX2" fmla="*/ 2405706 w 2506351"/>
              <a:gd name="connsiteY2" fmla="*/ 670205 h 670205"/>
              <a:gd name="connsiteX3" fmla="*/ 0 w 2506351"/>
              <a:gd name="connsiteY3" fmla="*/ 658692 h 670205"/>
              <a:gd name="connsiteX4" fmla="*/ 130350 w 2506351"/>
              <a:gd name="connsiteY4" fmla="*/ 0 h 670205"/>
              <a:gd name="connsiteX0" fmla="*/ 114412 w 2506351"/>
              <a:gd name="connsiteY0" fmla="*/ 0 h 672634"/>
              <a:gd name="connsiteX1" fmla="*/ 2506351 w 2506351"/>
              <a:gd name="connsiteY1" fmla="*/ 16707 h 672634"/>
              <a:gd name="connsiteX2" fmla="*/ 2405706 w 2506351"/>
              <a:gd name="connsiteY2" fmla="*/ 672634 h 672634"/>
              <a:gd name="connsiteX3" fmla="*/ 0 w 2506351"/>
              <a:gd name="connsiteY3" fmla="*/ 661121 h 672634"/>
              <a:gd name="connsiteX4" fmla="*/ 114412 w 2506351"/>
              <a:gd name="connsiteY4" fmla="*/ 0 h 672634"/>
              <a:gd name="connsiteX0" fmla="*/ 114412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14412 w 2506351"/>
              <a:gd name="connsiteY4" fmla="*/ 0 h 665133"/>
              <a:gd name="connsiteX0" fmla="*/ 97680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97680 w 2506351"/>
              <a:gd name="connsiteY4" fmla="*/ 0 h 665133"/>
              <a:gd name="connsiteX0" fmla="*/ 104373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04373 w 2506351"/>
              <a:gd name="connsiteY4" fmla="*/ 0 h 66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351" h="665133">
                <a:moveTo>
                  <a:pt x="104373" y="0"/>
                </a:moveTo>
                <a:lnTo>
                  <a:pt x="2506351" y="16707"/>
                </a:lnTo>
                <a:lnTo>
                  <a:pt x="2422437" y="665133"/>
                </a:lnTo>
                <a:lnTo>
                  <a:pt x="0" y="661121"/>
                </a:lnTo>
                <a:lnTo>
                  <a:pt x="104373" y="0"/>
                </a:lnTo>
                <a:close/>
              </a:path>
            </a:pathLst>
          </a:custGeom>
          <a:solidFill>
            <a:schemeClr val="bg1"/>
          </a:solidFill>
          <a:ln w="38100">
            <a:solidFill>
              <a:srgbClr val="DDDD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dirty="0"/>
            </a:br>
            <a:endParaRPr lang="en-GB" dirty="0"/>
          </a:p>
        </p:txBody>
      </p:sp>
      <p:sp>
        <p:nvSpPr>
          <p:cNvPr id="9" name="TextBox 8">
            <a:extLst>
              <a:ext uri="{FF2B5EF4-FFF2-40B4-BE49-F238E27FC236}">
                <a16:creationId xmlns:a16="http://schemas.microsoft.com/office/drawing/2014/main" id="{81F03AAC-7F89-9D96-05C8-E460680E559C}"/>
              </a:ext>
            </a:extLst>
          </p:cNvPr>
          <p:cNvSpPr txBox="1"/>
          <p:nvPr/>
        </p:nvSpPr>
        <p:spPr>
          <a:xfrm>
            <a:off x="801226" y="672876"/>
            <a:ext cx="5021913" cy="384721"/>
          </a:xfrm>
          <a:prstGeom prst="rect">
            <a:avLst/>
          </a:prstGeom>
          <a:noFill/>
        </p:spPr>
        <p:txBody>
          <a:bodyPr wrap="square" rtlCol="0">
            <a:spAutoFit/>
          </a:bodyPr>
          <a:lstStyle/>
          <a:p>
            <a:pPr rtl="0">
              <a:spcBef>
                <a:spcPts val="0"/>
              </a:spcBef>
              <a:spcAft>
                <a:spcPts val="0"/>
              </a:spcAft>
            </a:pPr>
            <a:r>
              <a:rPr lang="en-GB" sz="1900" b="0" i="0" u="none" strike="noStrike" dirty="0">
                <a:solidFill>
                  <a:srgbClr val="000000"/>
                </a:solidFill>
                <a:effectLst/>
                <a:latin typeface="Report" panose="02000506020000020003" pitchFamily="2" charset="0"/>
              </a:rPr>
              <a:t>Our new </a:t>
            </a:r>
            <a:r>
              <a:rPr lang="en-GB" sz="1900" b="1" i="0" u="none" strike="noStrike" dirty="0">
                <a:solidFill>
                  <a:srgbClr val="000000"/>
                </a:solidFill>
                <a:effectLst/>
                <a:latin typeface="Report" panose="02000506020000020003" pitchFamily="2" charset="0"/>
              </a:rPr>
              <a:t>PAW Patrol Class Pup President </a:t>
            </a:r>
            <a:r>
              <a:rPr lang="en-GB" sz="1900" b="0" i="0" u="none" strike="noStrike" dirty="0">
                <a:solidFill>
                  <a:srgbClr val="000000"/>
                </a:solidFill>
                <a:effectLst/>
                <a:latin typeface="Report" panose="02000506020000020003" pitchFamily="2" charset="0"/>
              </a:rPr>
              <a:t>is…</a:t>
            </a:r>
          </a:p>
        </p:txBody>
      </p:sp>
      <p:grpSp>
        <p:nvGrpSpPr>
          <p:cNvPr id="22" name="Group 21">
            <a:extLst>
              <a:ext uri="{FF2B5EF4-FFF2-40B4-BE49-F238E27FC236}">
                <a16:creationId xmlns:a16="http://schemas.microsoft.com/office/drawing/2014/main" id="{4DEA774B-9332-4265-6B28-3855A100593E}"/>
              </a:ext>
            </a:extLst>
          </p:cNvPr>
          <p:cNvGrpSpPr/>
          <p:nvPr/>
        </p:nvGrpSpPr>
        <p:grpSpPr>
          <a:xfrm>
            <a:off x="1335505" y="1164273"/>
            <a:ext cx="7066323" cy="5068979"/>
            <a:chOff x="1335505" y="1164273"/>
            <a:chExt cx="7066323" cy="5068979"/>
          </a:xfrm>
        </p:grpSpPr>
        <p:sp>
          <p:nvSpPr>
            <p:cNvPr id="12" name="Oval 11">
              <a:extLst>
                <a:ext uri="{FF2B5EF4-FFF2-40B4-BE49-F238E27FC236}">
                  <a16:creationId xmlns:a16="http://schemas.microsoft.com/office/drawing/2014/main" id="{21467B60-4A09-2DE7-9D1E-6BDCD365CAE4}"/>
                </a:ext>
              </a:extLst>
            </p:cNvPr>
            <p:cNvSpPr/>
            <p:nvPr/>
          </p:nvSpPr>
          <p:spPr>
            <a:xfrm>
              <a:off x="1335505" y="5005139"/>
              <a:ext cx="6773779" cy="1155032"/>
            </a:xfrm>
            <a:prstGeom prst="ellipse">
              <a:avLst/>
            </a:prstGeom>
            <a:solidFill>
              <a:srgbClr val="002060"/>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2F6797EE-0EDB-702C-0721-3146CC86428F}"/>
                </a:ext>
              </a:extLst>
            </p:cNvPr>
            <p:cNvGrpSpPr/>
            <p:nvPr/>
          </p:nvGrpSpPr>
          <p:grpSpPr>
            <a:xfrm>
              <a:off x="1628049" y="1164273"/>
              <a:ext cx="6773779" cy="5068979"/>
              <a:chOff x="1760396" y="1498091"/>
              <a:chExt cx="6773779" cy="5068979"/>
            </a:xfrm>
          </p:grpSpPr>
          <p:pic>
            <p:nvPicPr>
              <p:cNvPr id="4" name="Picture 3">
                <a:extLst>
                  <a:ext uri="{FF2B5EF4-FFF2-40B4-BE49-F238E27FC236}">
                    <a16:creationId xmlns:a16="http://schemas.microsoft.com/office/drawing/2014/main" id="{33358D53-1CA1-8781-44F9-F2B3CF88245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60396" y="1498091"/>
                <a:ext cx="2326093" cy="2594959"/>
              </a:xfrm>
              <a:prstGeom prst="rect">
                <a:avLst/>
              </a:prstGeom>
            </p:spPr>
          </p:pic>
          <p:pic>
            <p:nvPicPr>
              <p:cNvPr id="3" name="Picture 2">
                <a:extLst>
                  <a:ext uri="{FF2B5EF4-FFF2-40B4-BE49-F238E27FC236}">
                    <a16:creationId xmlns:a16="http://schemas.microsoft.com/office/drawing/2014/main" id="{3102C5C5-73CD-6215-778E-80F2389620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0396" y="1883723"/>
                <a:ext cx="6773779" cy="4683347"/>
              </a:xfrm>
              <a:prstGeom prst="rect">
                <a:avLst/>
              </a:prstGeom>
            </p:spPr>
          </p:pic>
        </p:grpSp>
      </p:grpSp>
      <p:grpSp>
        <p:nvGrpSpPr>
          <p:cNvPr id="13" name="Group 12">
            <a:extLst>
              <a:ext uri="{FF2B5EF4-FFF2-40B4-BE49-F238E27FC236}">
                <a16:creationId xmlns:a16="http://schemas.microsoft.com/office/drawing/2014/main" id="{AFD09CB6-D376-A764-4933-3B7D62CAD745}"/>
              </a:ext>
            </a:extLst>
          </p:cNvPr>
          <p:cNvGrpSpPr/>
          <p:nvPr/>
        </p:nvGrpSpPr>
        <p:grpSpPr>
          <a:xfrm>
            <a:off x="7728994" y="1189845"/>
            <a:ext cx="306878" cy="306878"/>
            <a:chOff x="785829" y="4457871"/>
            <a:chExt cx="666427" cy="666427"/>
          </a:xfrm>
        </p:grpSpPr>
        <p:pic>
          <p:nvPicPr>
            <p:cNvPr id="14" name="Graphic 13">
              <a:extLst>
                <a:ext uri="{FF2B5EF4-FFF2-40B4-BE49-F238E27FC236}">
                  <a16:creationId xmlns:a16="http://schemas.microsoft.com/office/drawing/2014/main" id="{D884677C-B61C-2DF2-A364-884B93689BE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0967" y="4554836"/>
              <a:ext cx="436151" cy="472497"/>
            </a:xfrm>
            <a:prstGeom prst="rect">
              <a:avLst/>
            </a:prstGeom>
          </p:spPr>
        </p:pic>
        <p:sp>
          <p:nvSpPr>
            <p:cNvPr id="15" name="Rectangle 14">
              <a:extLst>
                <a:ext uri="{FF2B5EF4-FFF2-40B4-BE49-F238E27FC236}">
                  <a16:creationId xmlns:a16="http://schemas.microsoft.com/office/drawing/2014/main" id="{4119D04A-C267-1D00-E212-8DA2729C4D6D}"/>
                </a:ext>
              </a:extLst>
            </p:cNvPr>
            <p:cNvSpPr/>
            <p:nvPr/>
          </p:nvSpPr>
          <p:spPr>
            <a:xfrm>
              <a:off x="785829" y="4457871"/>
              <a:ext cx="666427" cy="66642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110910BB-2C43-983B-87B4-CB0DFDFF9F7B}"/>
              </a:ext>
            </a:extLst>
          </p:cNvPr>
          <p:cNvGrpSpPr/>
          <p:nvPr/>
        </p:nvGrpSpPr>
        <p:grpSpPr>
          <a:xfrm>
            <a:off x="1058162" y="4097242"/>
            <a:ext cx="569887" cy="569887"/>
            <a:chOff x="785829" y="4457871"/>
            <a:chExt cx="666427" cy="666427"/>
          </a:xfrm>
        </p:grpSpPr>
        <p:pic>
          <p:nvPicPr>
            <p:cNvPr id="17" name="Graphic 16">
              <a:extLst>
                <a:ext uri="{FF2B5EF4-FFF2-40B4-BE49-F238E27FC236}">
                  <a16:creationId xmlns:a16="http://schemas.microsoft.com/office/drawing/2014/main" id="{07574DB6-6342-3159-3277-B51F67DEB2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0967" y="4554836"/>
              <a:ext cx="436151" cy="472497"/>
            </a:xfrm>
            <a:prstGeom prst="rect">
              <a:avLst/>
            </a:prstGeom>
          </p:spPr>
        </p:pic>
        <p:sp>
          <p:nvSpPr>
            <p:cNvPr id="18" name="Rectangle 17">
              <a:extLst>
                <a:ext uri="{FF2B5EF4-FFF2-40B4-BE49-F238E27FC236}">
                  <a16:creationId xmlns:a16="http://schemas.microsoft.com/office/drawing/2014/main" id="{5FB4DC66-B7A7-4706-F036-C687B4C6FAFE}"/>
                </a:ext>
              </a:extLst>
            </p:cNvPr>
            <p:cNvSpPr/>
            <p:nvPr/>
          </p:nvSpPr>
          <p:spPr>
            <a:xfrm>
              <a:off x="785829" y="4457871"/>
              <a:ext cx="666427" cy="66642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63631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1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EBC78DA6-18D0-4959-5F2E-02C6226D28B5}"/>
              </a:ext>
            </a:extLst>
          </p:cNvPr>
          <p:cNvGrpSpPr/>
          <p:nvPr/>
        </p:nvGrpSpPr>
        <p:grpSpPr>
          <a:xfrm>
            <a:off x="1212034" y="1622446"/>
            <a:ext cx="3341975" cy="1159742"/>
            <a:chOff x="1212034" y="1622446"/>
            <a:chExt cx="3341975" cy="1159742"/>
          </a:xfrm>
        </p:grpSpPr>
        <p:sp>
          <p:nvSpPr>
            <p:cNvPr id="7" name="Rectangle 1">
              <a:extLst>
                <a:ext uri="{FF2B5EF4-FFF2-40B4-BE49-F238E27FC236}">
                  <a16:creationId xmlns:a16="http://schemas.microsoft.com/office/drawing/2014/main" id="{485A2E52-5828-4BFC-8082-9773AACB54F8}"/>
                </a:ext>
              </a:extLst>
            </p:cNvPr>
            <p:cNvSpPr/>
            <p:nvPr/>
          </p:nvSpPr>
          <p:spPr>
            <a:xfrm>
              <a:off x="1212034" y="1622446"/>
              <a:ext cx="3341975" cy="986407"/>
            </a:xfrm>
            <a:custGeom>
              <a:avLst/>
              <a:gdLst>
                <a:gd name="connsiteX0" fmla="*/ 0 w 2656855"/>
                <a:gd name="connsiteY0" fmla="*/ 0 h 600058"/>
                <a:gd name="connsiteX1" fmla="*/ 2656855 w 2656855"/>
                <a:gd name="connsiteY1" fmla="*/ 0 h 600058"/>
                <a:gd name="connsiteX2" fmla="*/ 2656855 w 2656855"/>
                <a:gd name="connsiteY2" fmla="*/ 600058 h 600058"/>
                <a:gd name="connsiteX3" fmla="*/ 0 w 2656855"/>
                <a:gd name="connsiteY3" fmla="*/ 600058 h 600058"/>
                <a:gd name="connsiteX4" fmla="*/ 0 w 2656855"/>
                <a:gd name="connsiteY4" fmla="*/ 0 h 600058"/>
                <a:gd name="connsiteX0" fmla="*/ 0 w 2656855"/>
                <a:gd name="connsiteY0" fmla="*/ 0 h 600058"/>
                <a:gd name="connsiteX1" fmla="*/ 2656855 w 2656855"/>
                <a:gd name="connsiteY1" fmla="*/ 0 h 600058"/>
                <a:gd name="connsiteX2" fmla="*/ 2325161 w 2656855"/>
                <a:gd name="connsiteY2" fmla="*/ 600058 h 600058"/>
                <a:gd name="connsiteX3" fmla="*/ 0 w 2656855"/>
                <a:gd name="connsiteY3" fmla="*/ 600058 h 600058"/>
                <a:gd name="connsiteX4" fmla="*/ 0 w 2656855"/>
                <a:gd name="connsiteY4" fmla="*/ 0 h 600058"/>
                <a:gd name="connsiteX0" fmla="*/ 107577 w 2656855"/>
                <a:gd name="connsiteY0" fmla="*/ 0 h 707635"/>
                <a:gd name="connsiteX1" fmla="*/ 2656855 w 2656855"/>
                <a:gd name="connsiteY1" fmla="*/ 107577 h 707635"/>
                <a:gd name="connsiteX2" fmla="*/ 2325161 w 2656855"/>
                <a:gd name="connsiteY2" fmla="*/ 707635 h 707635"/>
                <a:gd name="connsiteX3" fmla="*/ 0 w 2656855"/>
                <a:gd name="connsiteY3" fmla="*/ 707635 h 707635"/>
                <a:gd name="connsiteX4" fmla="*/ 107577 w 2656855"/>
                <a:gd name="connsiteY4" fmla="*/ 0 h 707635"/>
                <a:gd name="connsiteX0" fmla="*/ 107577 w 2598385"/>
                <a:gd name="connsiteY0" fmla="*/ 0 h 707635"/>
                <a:gd name="connsiteX1" fmla="*/ 2598385 w 2598385"/>
                <a:gd name="connsiteY1" fmla="*/ 82651 h 707635"/>
                <a:gd name="connsiteX2" fmla="*/ 2325161 w 2598385"/>
                <a:gd name="connsiteY2" fmla="*/ 707635 h 707635"/>
                <a:gd name="connsiteX3" fmla="*/ 0 w 2598385"/>
                <a:gd name="connsiteY3" fmla="*/ 707635 h 707635"/>
                <a:gd name="connsiteX4" fmla="*/ 107577 w 2598385"/>
                <a:gd name="connsiteY4" fmla="*/ 0 h 707635"/>
                <a:gd name="connsiteX0" fmla="*/ 107577 w 2598385"/>
                <a:gd name="connsiteY0" fmla="*/ 0 h 742749"/>
                <a:gd name="connsiteX1" fmla="*/ 2598385 w 2598385"/>
                <a:gd name="connsiteY1" fmla="*/ 82651 h 742749"/>
                <a:gd name="connsiteX2" fmla="*/ 2455185 w 2598385"/>
                <a:gd name="connsiteY2" fmla="*/ 742749 h 742749"/>
                <a:gd name="connsiteX3" fmla="*/ 0 w 2598385"/>
                <a:gd name="connsiteY3" fmla="*/ 707635 h 742749"/>
                <a:gd name="connsiteX4" fmla="*/ 107577 w 2598385"/>
                <a:gd name="connsiteY4" fmla="*/ 0 h 742749"/>
                <a:gd name="connsiteX0" fmla="*/ 91816 w 2598385"/>
                <a:gd name="connsiteY0" fmla="*/ 0 h 701250"/>
                <a:gd name="connsiteX1" fmla="*/ 2598385 w 2598385"/>
                <a:gd name="connsiteY1" fmla="*/ 41152 h 701250"/>
                <a:gd name="connsiteX2" fmla="*/ 2455185 w 2598385"/>
                <a:gd name="connsiteY2" fmla="*/ 701250 h 701250"/>
                <a:gd name="connsiteX3" fmla="*/ 0 w 2598385"/>
                <a:gd name="connsiteY3" fmla="*/ 666136 h 701250"/>
                <a:gd name="connsiteX4" fmla="*/ 91816 w 2598385"/>
                <a:gd name="connsiteY4" fmla="*/ 0 h 701250"/>
                <a:gd name="connsiteX0" fmla="*/ 64235 w 2598385"/>
                <a:gd name="connsiteY0" fmla="*/ 0 h 682097"/>
                <a:gd name="connsiteX1" fmla="*/ 2598385 w 2598385"/>
                <a:gd name="connsiteY1" fmla="*/ 21999 h 682097"/>
                <a:gd name="connsiteX2" fmla="*/ 2455185 w 2598385"/>
                <a:gd name="connsiteY2" fmla="*/ 682097 h 682097"/>
                <a:gd name="connsiteX3" fmla="*/ 0 w 2598385"/>
                <a:gd name="connsiteY3" fmla="*/ 646983 h 682097"/>
                <a:gd name="connsiteX4" fmla="*/ 64235 w 2598385"/>
                <a:gd name="connsiteY4" fmla="*/ 0 h 682097"/>
                <a:gd name="connsiteX0" fmla="*/ 64235 w 2598385"/>
                <a:gd name="connsiteY0" fmla="*/ 0 h 670640"/>
                <a:gd name="connsiteX1" fmla="*/ 2598385 w 2598385"/>
                <a:gd name="connsiteY1" fmla="*/ 21999 h 670640"/>
                <a:gd name="connsiteX2" fmla="*/ 2370836 w 2598385"/>
                <a:gd name="connsiteY2" fmla="*/ 670640 h 670640"/>
                <a:gd name="connsiteX3" fmla="*/ 0 w 2598385"/>
                <a:gd name="connsiteY3" fmla="*/ 646983 h 670640"/>
                <a:gd name="connsiteX4" fmla="*/ 64235 w 2598385"/>
                <a:gd name="connsiteY4" fmla="*/ 0 h 670640"/>
                <a:gd name="connsiteX0" fmla="*/ 184734 w 2598385"/>
                <a:gd name="connsiteY0" fmla="*/ 0 h 667776"/>
                <a:gd name="connsiteX1" fmla="*/ 2598385 w 2598385"/>
                <a:gd name="connsiteY1" fmla="*/ 19135 h 667776"/>
                <a:gd name="connsiteX2" fmla="*/ 2370836 w 2598385"/>
                <a:gd name="connsiteY2" fmla="*/ 667776 h 667776"/>
                <a:gd name="connsiteX3" fmla="*/ 0 w 2598385"/>
                <a:gd name="connsiteY3" fmla="*/ 644119 h 667776"/>
                <a:gd name="connsiteX4" fmla="*/ 184734 w 2598385"/>
                <a:gd name="connsiteY4" fmla="*/ 0 h 667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85" h="667776">
                  <a:moveTo>
                    <a:pt x="184734" y="0"/>
                  </a:moveTo>
                  <a:lnTo>
                    <a:pt x="2598385" y="19135"/>
                  </a:lnTo>
                  <a:lnTo>
                    <a:pt x="2370836" y="667776"/>
                  </a:lnTo>
                  <a:lnTo>
                    <a:pt x="0" y="644119"/>
                  </a:lnTo>
                  <a:lnTo>
                    <a:pt x="184734" y="0"/>
                  </a:lnTo>
                  <a:close/>
                </a:path>
              </a:pathLst>
            </a:custGeom>
            <a:solidFill>
              <a:schemeClr val="bg1"/>
            </a:solidFill>
            <a:ln w="38100">
              <a:solidFill>
                <a:srgbClr val="DDDD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dirty="0"/>
              </a:br>
              <a:endParaRPr lang="en-GB" dirty="0"/>
            </a:p>
          </p:txBody>
        </p:sp>
        <p:sp>
          <p:nvSpPr>
            <p:cNvPr id="9" name="TextBox 8">
              <a:extLst>
                <a:ext uri="{FF2B5EF4-FFF2-40B4-BE49-F238E27FC236}">
                  <a16:creationId xmlns:a16="http://schemas.microsoft.com/office/drawing/2014/main" id="{81F03AAC-7F89-9D96-05C8-E460680E559C}"/>
                </a:ext>
              </a:extLst>
            </p:cNvPr>
            <p:cNvSpPr txBox="1"/>
            <p:nvPr/>
          </p:nvSpPr>
          <p:spPr>
            <a:xfrm>
              <a:off x="1556228" y="1797303"/>
              <a:ext cx="2718810" cy="984885"/>
            </a:xfrm>
            <a:prstGeom prst="rect">
              <a:avLst/>
            </a:prstGeom>
            <a:noFill/>
          </p:spPr>
          <p:txBody>
            <a:bodyPr wrap="square" rtlCol="0">
              <a:spAutoFit/>
            </a:bodyPr>
            <a:lstStyle/>
            <a:p>
              <a:pPr rtl="0">
                <a:spcBef>
                  <a:spcPts val="0"/>
                </a:spcBef>
                <a:spcAft>
                  <a:spcPts val="0"/>
                </a:spcAft>
              </a:pPr>
              <a:r>
                <a:rPr lang="en-GB" sz="1900" b="0" i="0" u="none" strike="noStrike" dirty="0">
                  <a:solidFill>
                    <a:srgbClr val="000000"/>
                  </a:solidFill>
                  <a:effectLst/>
                  <a:latin typeface="Report" panose="02000506020000020003" pitchFamily="2" charset="0"/>
                </a:rPr>
                <a:t>We vote to help us make important choices.</a:t>
              </a:r>
              <a:endParaRPr lang="en-GB" sz="1900" i="0" u="none" strike="noStrike" dirty="0">
                <a:solidFill>
                  <a:srgbClr val="000000"/>
                </a:solidFill>
                <a:latin typeface="Report" panose="02000506020000020003" pitchFamily="2" charset="0"/>
              </a:endParaRPr>
            </a:p>
            <a:p>
              <a:endParaRPr lang="en-GB" dirty="0"/>
            </a:p>
          </p:txBody>
        </p:sp>
      </p:grpSp>
      <p:grpSp>
        <p:nvGrpSpPr>
          <p:cNvPr id="26" name="Group 25">
            <a:extLst>
              <a:ext uri="{FF2B5EF4-FFF2-40B4-BE49-F238E27FC236}">
                <a16:creationId xmlns:a16="http://schemas.microsoft.com/office/drawing/2014/main" id="{4F8C60AA-0BA7-6BA0-94A6-63DF82157BBF}"/>
              </a:ext>
            </a:extLst>
          </p:cNvPr>
          <p:cNvGrpSpPr/>
          <p:nvPr/>
        </p:nvGrpSpPr>
        <p:grpSpPr>
          <a:xfrm>
            <a:off x="2750536" y="4902340"/>
            <a:ext cx="666427" cy="666427"/>
            <a:chOff x="785829" y="4457871"/>
            <a:chExt cx="666427" cy="666427"/>
          </a:xfrm>
        </p:grpSpPr>
        <p:pic>
          <p:nvPicPr>
            <p:cNvPr id="19" name="Graphic 18">
              <a:extLst>
                <a:ext uri="{FF2B5EF4-FFF2-40B4-BE49-F238E27FC236}">
                  <a16:creationId xmlns:a16="http://schemas.microsoft.com/office/drawing/2014/main" id="{D7BFFD6A-673F-FC9B-BE77-C0D13BDE1E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0967" y="4554836"/>
              <a:ext cx="436151" cy="472497"/>
            </a:xfrm>
            <a:prstGeom prst="rect">
              <a:avLst/>
            </a:prstGeom>
          </p:spPr>
        </p:pic>
        <p:sp>
          <p:nvSpPr>
            <p:cNvPr id="20" name="Rectangle 19">
              <a:extLst>
                <a:ext uri="{FF2B5EF4-FFF2-40B4-BE49-F238E27FC236}">
                  <a16:creationId xmlns:a16="http://schemas.microsoft.com/office/drawing/2014/main" id="{A29990DA-31CD-E33D-6A97-B08F85A86DF7}"/>
                </a:ext>
              </a:extLst>
            </p:cNvPr>
            <p:cNvSpPr/>
            <p:nvPr/>
          </p:nvSpPr>
          <p:spPr>
            <a:xfrm>
              <a:off x="785829" y="4457871"/>
              <a:ext cx="666427" cy="66642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Graphic 21">
            <a:extLst>
              <a:ext uri="{FF2B5EF4-FFF2-40B4-BE49-F238E27FC236}">
                <a16:creationId xmlns:a16="http://schemas.microsoft.com/office/drawing/2014/main" id="{30AADC6E-DEB0-997B-3B8D-13E3470947E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00567" y="1005605"/>
            <a:ext cx="296759" cy="321489"/>
          </a:xfrm>
          <a:prstGeom prst="rect">
            <a:avLst/>
          </a:prstGeom>
        </p:spPr>
      </p:pic>
      <p:grpSp>
        <p:nvGrpSpPr>
          <p:cNvPr id="48" name="Group 47">
            <a:extLst>
              <a:ext uri="{FF2B5EF4-FFF2-40B4-BE49-F238E27FC236}">
                <a16:creationId xmlns:a16="http://schemas.microsoft.com/office/drawing/2014/main" id="{49BA092C-C84B-880E-6CF4-86F845957364}"/>
              </a:ext>
            </a:extLst>
          </p:cNvPr>
          <p:cNvGrpSpPr/>
          <p:nvPr/>
        </p:nvGrpSpPr>
        <p:grpSpPr>
          <a:xfrm>
            <a:off x="1224366" y="3084162"/>
            <a:ext cx="3463871" cy="1053885"/>
            <a:chOff x="1224366" y="3084162"/>
            <a:chExt cx="3463871" cy="1053885"/>
          </a:xfrm>
        </p:grpSpPr>
        <p:sp>
          <p:nvSpPr>
            <p:cNvPr id="42" name="Freeform: Shape 41">
              <a:extLst>
                <a:ext uri="{FF2B5EF4-FFF2-40B4-BE49-F238E27FC236}">
                  <a16:creationId xmlns:a16="http://schemas.microsoft.com/office/drawing/2014/main" id="{4391A3A5-9EBD-9A14-6828-95F424A210FD}"/>
                </a:ext>
              </a:extLst>
            </p:cNvPr>
            <p:cNvSpPr/>
            <p:nvPr/>
          </p:nvSpPr>
          <p:spPr>
            <a:xfrm>
              <a:off x="1224366" y="3084162"/>
              <a:ext cx="3463871" cy="1053885"/>
            </a:xfrm>
            <a:custGeom>
              <a:avLst/>
              <a:gdLst>
                <a:gd name="connsiteX0" fmla="*/ 271220 w 3463871"/>
                <a:gd name="connsiteY0" fmla="*/ 77491 h 1053885"/>
                <a:gd name="connsiteX1" fmla="*/ 0 w 3463871"/>
                <a:gd name="connsiteY1" fmla="*/ 278969 h 1053885"/>
                <a:gd name="connsiteX2" fmla="*/ 0 w 3463871"/>
                <a:gd name="connsiteY2" fmla="*/ 1053885 h 1053885"/>
                <a:gd name="connsiteX3" fmla="*/ 1464590 w 3463871"/>
                <a:gd name="connsiteY3" fmla="*/ 1053885 h 1053885"/>
                <a:gd name="connsiteX4" fmla="*/ 1604075 w 3463871"/>
                <a:gd name="connsiteY4" fmla="*/ 968644 h 1053885"/>
                <a:gd name="connsiteX5" fmla="*/ 3463871 w 3463871"/>
                <a:gd name="connsiteY5" fmla="*/ 968644 h 1053885"/>
                <a:gd name="connsiteX6" fmla="*/ 3463871 w 3463871"/>
                <a:gd name="connsiteY6" fmla="*/ 0 h 1053885"/>
                <a:gd name="connsiteX7" fmla="*/ 3378631 w 3463871"/>
                <a:gd name="connsiteY7" fmla="*/ 69742 h 1053885"/>
                <a:gd name="connsiteX8" fmla="*/ 3363132 w 3463871"/>
                <a:gd name="connsiteY8" fmla="*/ 30996 h 1053885"/>
                <a:gd name="connsiteX9" fmla="*/ 3363132 w 3463871"/>
                <a:gd name="connsiteY9" fmla="*/ 30996 h 1053885"/>
                <a:gd name="connsiteX10" fmla="*/ 271220 w 3463871"/>
                <a:gd name="connsiteY10" fmla="*/ 77491 h 1053885"/>
                <a:gd name="connsiteX0" fmla="*/ 271220 w 3463871"/>
                <a:gd name="connsiteY0" fmla="*/ 77491 h 1053885"/>
                <a:gd name="connsiteX1" fmla="*/ 0 w 3463871"/>
                <a:gd name="connsiteY1" fmla="*/ 278969 h 1053885"/>
                <a:gd name="connsiteX2" fmla="*/ 0 w 3463871"/>
                <a:gd name="connsiteY2" fmla="*/ 1053885 h 1053885"/>
                <a:gd name="connsiteX3" fmla="*/ 1464590 w 3463871"/>
                <a:gd name="connsiteY3" fmla="*/ 1053885 h 1053885"/>
                <a:gd name="connsiteX4" fmla="*/ 1604075 w 3463871"/>
                <a:gd name="connsiteY4" fmla="*/ 968644 h 1053885"/>
                <a:gd name="connsiteX5" fmla="*/ 3463871 w 3463871"/>
                <a:gd name="connsiteY5" fmla="*/ 968644 h 1053885"/>
                <a:gd name="connsiteX6" fmla="*/ 3463871 w 3463871"/>
                <a:gd name="connsiteY6" fmla="*/ 0 h 1053885"/>
                <a:gd name="connsiteX7" fmla="*/ 3378631 w 3463871"/>
                <a:gd name="connsiteY7" fmla="*/ 69742 h 1053885"/>
                <a:gd name="connsiteX8" fmla="*/ 3363132 w 3463871"/>
                <a:gd name="connsiteY8" fmla="*/ 30996 h 1053885"/>
                <a:gd name="connsiteX9" fmla="*/ 3363132 w 3463871"/>
                <a:gd name="connsiteY9" fmla="*/ 61993 h 1053885"/>
                <a:gd name="connsiteX10" fmla="*/ 271220 w 3463871"/>
                <a:gd name="connsiteY10" fmla="*/ 77491 h 1053885"/>
                <a:gd name="connsiteX0" fmla="*/ 271220 w 3463871"/>
                <a:gd name="connsiteY0" fmla="*/ 77491 h 1053885"/>
                <a:gd name="connsiteX1" fmla="*/ 0 w 3463871"/>
                <a:gd name="connsiteY1" fmla="*/ 278969 h 1053885"/>
                <a:gd name="connsiteX2" fmla="*/ 0 w 3463871"/>
                <a:gd name="connsiteY2" fmla="*/ 1053885 h 1053885"/>
                <a:gd name="connsiteX3" fmla="*/ 1464590 w 3463871"/>
                <a:gd name="connsiteY3" fmla="*/ 1053885 h 1053885"/>
                <a:gd name="connsiteX4" fmla="*/ 1604075 w 3463871"/>
                <a:gd name="connsiteY4" fmla="*/ 968644 h 1053885"/>
                <a:gd name="connsiteX5" fmla="*/ 3463871 w 3463871"/>
                <a:gd name="connsiteY5" fmla="*/ 968644 h 1053885"/>
                <a:gd name="connsiteX6" fmla="*/ 3463871 w 3463871"/>
                <a:gd name="connsiteY6" fmla="*/ 0 h 1053885"/>
                <a:gd name="connsiteX7" fmla="*/ 3378631 w 3463871"/>
                <a:gd name="connsiteY7" fmla="*/ 69742 h 1053885"/>
                <a:gd name="connsiteX8" fmla="*/ 3363132 w 3463871"/>
                <a:gd name="connsiteY8" fmla="*/ 30996 h 1053885"/>
                <a:gd name="connsiteX9" fmla="*/ 3363132 w 3463871"/>
                <a:gd name="connsiteY9" fmla="*/ 69742 h 1053885"/>
                <a:gd name="connsiteX10" fmla="*/ 271220 w 3463871"/>
                <a:gd name="connsiteY10" fmla="*/ 77491 h 105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63871" h="1053885">
                  <a:moveTo>
                    <a:pt x="271220" y="77491"/>
                  </a:moveTo>
                  <a:lnTo>
                    <a:pt x="0" y="278969"/>
                  </a:lnTo>
                  <a:lnTo>
                    <a:pt x="0" y="1053885"/>
                  </a:lnTo>
                  <a:lnTo>
                    <a:pt x="1464590" y="1053885"/>
                  </a:lnTo>
                  <a:lnTo>
                    <a:pt x="1604075" y="968644"/>
                  </a:lnTo>
                  <a:lnTo>
                    <a:pt x="3463871" y="968644"/>
                  </a:lnTo>
                  <a:lnTo>
                    <a:pt x="3463871" y="0"/>
                  </a:lnTo>
                  <a:lnTo>
                    <a:pt x="3378631" y="69742"/>
                  </a:lnTo>
                  <a:lnTo>
                    <a:pt x="3363132" y="30996"/>
                  </a:lnTo>
                  <a:lnTo>
                    <a:pt x="3363132" y="69742"/>
                  </a:lnTo>
                  <a:lnTo>
                    <a:pt x="271220" y="77491"/>
                  </a:lnTo>
                  <a:close/>
                </a:path>
              </a:pathLst>
            </a:custGeom>
            <a:solidFill>
              <a:srgbClr val="F17FB2"/>
            </a:solidFill>
            <a:ln w="28575">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B34DAF07-9C6A-4FE5-BC5E-6D1980CE067C}"/>
                </a:ext>
              </a:extLst>
            </p:cNvPr>
            <p:cNvSpPr txBox="1"/>
            <p:nvPr/>
          </p:nvSpPr>
          <p:spPr>
            <a:xfrm>
              <a:off x="1433594" y="3286905"/>
              <a:ext cx="2510725" cy="677108"/>
            </a:xfrm>
            <a:prstGeom prst="rect">
              <a:avLst/>
            </a:prstGeom>
            <a:noFill/>
          </p:spPr>
          <p:txBody>
            <a:bodyPr wrap="square">
              <a:spAutoFit/>
            </a:bodyPr>
            <a:lstStyle/>
            <a:p>
              <a:pPr rtl="0">
                <a:spcBef>
                  <a:spcPts val="0"/>
                </a:spcBef>
                <a:spcAft>
                  <a:spcPts val="0"/>
                </a:spcAft>
              </a:pPr>
              <a:r>
                <a:rPr lang="en-GB" sz="1900" b="0" i="0" u="none" strike="noStrike" dirty="0">
                  <a:solidFill>
                    <a:srgbClr val="FFFFFF"/>
                  </a:solidFill>
                  <a:effectLst/>
                  <a:latin typeface="Report" panose="02000506020000020003" pitchFamily="2" charset="0"/>
                </a:rPr>
                <a:t>Have you ever made an important choice?</a:t>
              </a:r>
              <a:endParaRPr lang="en-GB" sz="1900" b="0" dirty="0">
                <a:solidFill>
                  <a:srgbClr val="FFFFFF"/>
                </a:solidFill>
                <a:effectLst/>
                <a:latin typeface="Report" panose="02000506020000020003" pitchFamily="2" charset="0"/>
              </a:endParaRPr>
            </a:p>
          </p:txBody>
        </p:sp>
      </p:grpSp>
      <p:sp>
        <p:nvSpPr>
          <p:cNvPr id="23" name="Rectangle 22">
            <a:extLst>
              <a:ext uri="{FF2B5EF4-FFF2-40B4-BE49-F238E27FC236}">
                <a16:creationId xmlns:a16="http://schemas.microsoft.com/office/drawing/2014/main" id="{2511DF00-E614-9C89-2C25-5C64DF060D72}"/>
              </a:ext>
            </a:extLst>
          </p:cNvPr>
          <p:cNvSpPr/>
          <p:nvPr/>
        </p:nvSpPr>
        <p:spPr>
          <a:xfrm>
            <a:off x="7704747" y="922150"/>
            <a:ext cx="488398" cy="48839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2083708E-ADC0-984A-CCBD-0C41F28C37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4319" y="1155209"/>
            <a:ext cx="4989309" cy="4563080"/>
          </a:xfrm>
          <a:prstGeom prst="rect">
            <a:avLst/>
          </a:prstGeom>
        </p:spPr>
      </p:pic>
      <p:pic>
        <p:nvPicPr>
          <p:cNvPr id="43" name="Graphic 42">
            <a:extLst>
              <a:ext uri="{FF2B5EF4-FFF2-40B4-BE49-F238E27FC236}">
                <a16:creationId xmlns:a16="http://schemas.microsoft.com/office/drawing/2014/main" id="{E13602AA-4C1B-202A-BC5C-888A90296BE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685" y="1249805"/>
            <a:ext cx="212570" cy="230284"/>
          </a:xfrm>
          <a:prstGeom prst="rect">
            <a:avLst/>
          </a:prstGeom>
        </p:spPr>
      </p:pic>
      <p:sp>
        <p:nvSpPr>
          <p:cNvPr id="44" name="Rectangle 43">
            <a:extLst>
              <a:ext uri="{FF2B5EF4-FFF2-40B4-BE49-F238E27FC236}">
                <a16:creationId xmlns:a16="http://schemas.microsoft.com/office/drawing/2014/main" id="{43A09AB6-D2D4-5518-5367-28115DA0B6C2}"/>
              </a:ext>
            </a:extLst>
          </p:cNvPr>
          <p:cNvSpPr/>
          <p:nvPr/>
        </p:nvSpPr>
        <p:spPr>
          <a:xfrm>
            <a:off x="583613" y="1166349"/>
            <a:ext cx="383482" cy="38348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6237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100" fill="hold"/>
                                        <p:tgtEl>
                                          <p:spTgt spid="25"/>
                                        </p:tgtEl>
                                        <p:attrNameLst>
                                          <p:attrName>ppt_x</p:attrName>
                                        </p:attrNameLst>
                                      </p:cBhvr>
                                      <p:tavLst>
                                        <p:tav tm="0">
                                          <p:val>
                                            <p:strVal val="#ppt_x"/>
                                          </p:val>
                                        </p:tav>
                                        <p:tav tm="100000">
                                          <p:val>
                                            <p:strVal val="#ppt_x"/>
                                          </p:val>
                                        </p:tav>
                                      </p:tavLst>
                                    </p:anim>
                                    <p:anim calcmode="lin" valueType="num">
                                      <p:cBhvr additive="base">
                                        <p:cTn id="8" dur="11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60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2E8DF90A-535B-F8B2-ACAC-8C5119A5E3DB}"/>
              </a:ext>
            </a:extLst>
          </p:cNvPr>
          <p:cNvGrpSpPr/>
          <p:nvPr/>
        </p:nvGrpSpPr>
        <p:grpSpPr>
          <a:xfrm>
            <a:off x="834821" y="1723185"/>
            <a:ext cx="4845308" cy="1337730"/>
            <a:chOff x="834821" y="1723185"/>
            <a:chExt cx="4845308" cy="1337730"/>
          </a:xfrm>
        </p:grpSpPr>
        <p:sp>
          <p:nvSpPr>
            <p:cNvPr id="7" name="Rectangle 1">
              <a:extLst>
                <a:ext uri="{FF2B5EF4-FFF2-40B4-BE49-F238E27FC236}">
                  <a16:creationId xmlns:a16="http://schemas.microsoft.com/office/drawing/2014/main" id="{485A2E52-5828-4BFC-8082-9773AACB54F8}"/>
                </a:ext>
              </a:extLst>
            </p:cNvPr>
            <p:cNvSpPr/>
            <p:nvPr/>
          </p:nvSpPr>
          <p:spPr>
            <a:xfrm>
              <a:off x="834821" y="1723185"/>
              <a:ext cx="4845308" cy="1337730"/>
            </a:xfrm>
            <a:custGeom>
              <a:avLst/>
              <a:gdLst>
                <a:gd name="connsiteX0" fmla="*/ 0 w 2656855"/>
                <a:gd name="connsiteY0" fmla="*/ 0 h 600058"/>
                <a:gd name="connsiteX1" fmla="*/ 2656855 w 2656855"/>
                <a:gd name="connsiteY1" fmla="*/ 0 h 600058"/>
                <a:gd name="connsiteX2" fmla="*/ 2656855 w 2656855"/>
                <a:gd name="connsiteY2" fmla="*/ 600058 h 600058"/>
                <a:gd name="connsiteX3" fmla="*/ 0 w 2656855"/>
                <a:gd name="connsiteY3" fmla="*/ 600058 h 600058"/>
                <a:gd name="connsiteX4" fmla="*/ 0 w 2656855"/>
                <a:gd name="connsiteY4" fmla="*/ 0 h 600058"/>
                <a:gd name="connsiteX0" fmla="*/ 0 w 2656855"/>
                <a:gd name="connsiteY0" fmla="*/ 0 h 600058"/>
                <a:gd name="connsiteX1" fmla="*/ 2656855 w 2656855"/>
                <a:gd name="connsiteY1" fmla="*/ 0 h 600058"/>
                <a:gd name="connsiteX2" fmla="*/ 2325161 w 2656855"/>
                <a:gd name="connsiteY2" fmla="*/ 600058 h 600058"/>
                <a:gd name="connsiteX3" fmla="*/ 0 w 2656855"/>
                <a:gd name="connsiteY3" fmla="*/ 600058 h 600058"/>
                <a:gd name="connsiteX4" fmla="*/ 0 w 2656855"/>
                <a:gd name="connsiteY4" fmla="*/ 0 h 600058"/>
                <a:gd name="connsiteX0" fmla="*/ 107577 w 2656855"/>
                <a:gd name="connsiteY0" fmla="*/ 0 h 707635"/>
                <a:gd name="connsiteX1" fmla="*/ 2656855 w 2656855"/>
                <a:gd name="connsiteY1" fmla="*/ 107577 h 707635"/>
                <a:gd name="connsiteX2" fmla="*/ 2325161 w 2656855"/>
                <a:gd name="connsiteY2" fmla="*/ 707635 h 707635"/>
                <a:gd name="connsiteX3" fmla="*/ 0 w 2656855"/>
                <a:gd name="connsiteY3" fmla="*/ 707635 h 707635"/>
                <a:gd name="connsiteX4" fmla="*/ 107577 w 2656855"/>
                <a:gd name="connsiteY4" fmla="*/ 0 h 707635"/>
                <a:gd name="connsiteX0" fmla="*/ 107577 w 2598385"/>
                <a:gd name="connsiteY0" fmla="*/ 0 h 707635"/>
                <a:gd name="connsiteX1" fmla="*/ 2598385 w 2598385"/>
                <a:gd name="connsiteY1" fmla="*/ 82651 h 707635"/>
                <a:gd name="connsiteX2" fmla="*/ 2325161 w 2598385"/>
                <a:gd name="connsiteY2" fmla="*/ 707635 h 707635"/>
                <a:gd name="connsiteX3" fmla="*/ 0 w 2598385"/>
                <a:gd name="connsiteY3" fmla="*/ 707635 h 707635"/>
                <a:gd name="connsiteX4" fmla="*/ 107577 w 2598385"/>
                <a:gd name="connsiteY4" fmla="*/ 0 h 707635"/>
                <a:gd name="connsiteX0" fmla="*/ 107577 w 2598385"/>
                <a:gd name="connsiteY0" fmla="*/ 0 h 742749"/>
                <a:gd name="connsiteX1" fmla="*/ 2598385 w 2598385"/>
                <a:gd name="connsiteY1" fmla="*/ 82651 h 742749"/>
                <a:gd name="connsiteX2" fmla="*/ 2455185 w 2598385"/>
                <a:gd name="connsiteY2" fmla="*/ 742749 h 742749"/>
                <a:gd name="connsiteX3" fmla="*/ 0 w 2598385"/>
                <a:gd name="connsiteY3" fmla="*/ 707635 h 742749"/>
                <a:gd name="connsiteX4" fmla="*/ 107577 w 2598385"/>
                <a:gd name="connsiteY4" fmla="*/ 0 h 742749"/>
                <a:gd name="connsiteX0" fmla="*/ 91816 w 2598385"/>
                <a:gd name="connsiteY0" fmla="*/ 0 h 701250"/>
                <a:gd name="connsiteX1" fmla="*/ 2598385 w 2598385"/>
                <a:gd name="connsiteY1" fmla="*/ 41152 h 701250"/>
                <a:gd name="connsiteX2" fmla="*/ 2455185 w 2598385"/>
                <a:gd name="connsiteY2" fmla="*/ 701250 h 701250"/>
                <a:gd name="connsiteX3" fmla="*/ 0 w 2598385"/>
                <a:gd name="connsiteY3" fmla="*/ 666136 h 701250"/>
                <a:gd name="connsiteX4" fmla="*/ 91816 w 2598385"/>
                <a:gd name="connsiteY4" fmla="*/ 0 h 701250"/>
                <a:gd name="connsiteX0" fmla="*/ 64235 w 2598385"/>
                <a:gd name="connsiteY0" fmla="*/ 0 h 682097"/>
                <a:gd name="connsiteX1" fmla="*/ 2598385 w 2598385"/>
                <a:gd name="connsiteY1" fmla="*/ 21999 h 682097"/>
                <a:gd name="connsiteX2" fmla="*/ 2455185 w 2598385"/>
                <a:gd name="connsiteY2" fmla="*/ 682097 h 682097"/>
                <a:gd name="connsiteX3" fmla="*/ 0 w 2598385"/>
                <a:gd name="connsiteY3" fmla="*/ 646983 h 682097"/>
                <a:gd name="connsiteX4" fmla="*/ 64235 w 2598385"/>
                <a:gd name="connsiteY4" fmla="*/ 0 h 682097"/>
                <a:gd name="connsiteX0" fmla="*/ 64235 w 2598385"/>
                <a:gd name="connsiteY0" fmla="*/ 0 h 670640"/>
                <a:gd name="connsiteX1" fmla="*/ 2598385 w 2598385"/>
                <a:gd name="connsiteY1" fmla="*/ 21999 h 670640"/>
                <a:gd name="connsiteX2" fmla="*/ 2370836 w 2598385"/>
                <a:gd name="connsiteY2" fmla="*/ 670640 h 670640"/>
                <a:gd name="connsiteX3" fmla="*/ 0 w 2598385"/>
                <a:gd name="connsiteY3" fmla="*/ 646983 h 670640"/>
                <a:gd name="connsiteX4" fmla="*/ 64235 w 2598385"/>
                <a:gd name="connsiteY4" fmla="*/ 0 h 670640"/>
                <a:gd name="connsiteX0" fmla="*/ 184734 w 2598385"/>
                <a:gd name="connsiteY0" fmla="*/ 0 h 667776"/>
                <a:gd name="connsiteX1" fmla="*/ 2598385 w 2598385"/>
                <a:gd name="connsiteY1" fmla="*/ 19135 h 667776"/>
                <a:gd name="connsiteX2" fmla="*/ 2370836 w 2598385"/>
                <a:gd name="connsiteY2" fmla="*/ 667776 h 667776"/>
                <a:gd name="connsiteX3" fmla="*/ 0 w 2598385"/>
                <a:gd name="connsiteY3" fmla="*/ 644119 h 667776"/>
                <a:gd name="connsiteX4" fmla="*/ 184734 w 2598385"/>
                <a:gd name="connsiteY4" fmla="*/ 0 h 667776"/>
                <a:gd name="connsiteX0" fmla="*/ 184734 w 2560735"/>
                <a:gd name="connsiteY0" fmla="*/ 0 h 667776"/>
                <a:gd name="connsiteX1" fmla="*/ 2560735 w 2560735"/>
                <a:gd name="connsiteY1" fmla="*/ 14278 h 667776"/>
                <a:gd name="connsiteX2" fmla="*/ 2370836 w 2560735"/>
                <a:gd name="connsiteY2" fmla="*/ 667776 h 667776"/>
                <a:gd name="connsiteX3" fmla="*/ 0 w 2560735"/>
                <a:gd name="connsiteY3" fmla="*/ 644119 h 667776"/>
                <a:gd name="connsiteX4" fmla="*/ 184734 w 2560735"/>
                <a:gd name="connsiteY4" fmla="*/ 0 h 667776"/>
                <a:gd name="connsiteX0" fmla="*/ 130350 w 2506351"/>
                <a:gd name="connsiteY0" fmla="*/ 0 h 667776"/>
                <a:gd name="connsiteX1" fmla="*/ 2506351 w 2506351"/>
                <a:gd name="connsiteY1" fmla="*/ 14278 h 667776"/>
                <a:gd name="connsiteX2" fmla="*/ 2316452 w 2506351"/>
                <a:gd name="connsiteY2" fmla="*/ 667776 h 667776"/>
                <a:gd name="connsiteX3" fmla="*/ 0 w 2506351"/>
                <a:gd name="connsiteY3" fmla="*/ 658692 h 667776"/>
                <a:gd name="connsiteX4" fmla="*/ 130350 w 2506351"/>
                <a:gd name="connsiteY4" fmla="*/ 0 h 667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351" h="667776">
                  <a:moveTo>
                    <a:pt x="130350" y="0"/>
                  </a:moveTo>
                  <a:lnTo>
                    <a:pt x="2506351" y="14278"/>
                  </a:lnTo>
                  <a:lnTo>
                    <a:pt x="2316452" y="667776"/>
                  </a:lnTo>
                  <a:lnTo>
                    <a:pt x="0" y="658692"/>
                  </a:lnTo>
                  <a:lnTo>
                    <a:pt x="130350" y="0"/>
                  </a:lnTo>
                  <a:close/>
                </a:path>
              </a:pathLst>
            </a:custGeom>
            <a:solidFill>
              <a:schemeClr val="bg1"/>
            </a:solidFill>
            <a:ln w="38100">
              <a:solidFill>
                <a:srgbClr val="DDDD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dirty="0"/>
              </a:br>
              <a:endParaRPr lang="en-GB" dirty="0"/>
            </a:p>
          </p:txBody>
        </p:sp>
        <p:sp>
          <p:nvSpPr>
            <p:cNvPr id="9" name="TextBox 8">
              <a:extLst>
                <a:ext uri="{FF2B5EF4-FFF2-40B4-BE49-F238E27FC236}">
                  <a16:creationId xmlns:a16="http://schemas.microsoft.com/office/drawing/2014/main" id="{81F03AAC-7F89-9D96-05C8-E460680E559C}"/>
                </a:ext>
              </a:extLst>
            </p:cNvPr>
            <p:cNvSpPr txBox="1"/>
            <p:nvPr/>
          </p:nvSpPr>
          <p:spPr>
            <a:xfrm>
              <a:off x="1146874" y="1948452"/>
              <a:ext cx="4454621" cy="969496"/>
            </a:xfrm>
            <a:prstGeom prst="rect">
              <a:avLst/>
            </a:prstGeom>
            <a:noFill/>
          </p:spPr>
          <p:txBody>
            <a:bodyPr wrap="square" rtlCol="0">
              <a:spAutoFit/>
            </a:bodyPr>
            <a:lstStyle/>
            <a:p>
              <a:pPr rtl="0">
                <a:spcBef>
                  <a:spcPts val="0"/>
                </a:spcBef>
                <a:spcAft>
                  <a:spcPts val="0"/>
                </a:spcAft>
              </a:pPr>
              <a:r>
                <a:rPr lang="en-GB" sz="1900" b="0" i="0" u="none" strike="noStrike" dirty="0">
                  <a:solidFill>
                    <a:srgbClr val="000000"/>
                  </a:solidFill>
                  <a:effectLst/>
                  <a:latin typeface="Report" panose="02000506020000020003" pitchFamily="2" charset="0"/>
                </a:rPr>
                <a:t>Adults vote to make choices about their community. They vote to make choices about schools, playgrounds, and parks. </a:t>
              </a:r>
            </a:p>
          </p:txBody>
        </p:sp>
      </p:grpSp>
      <p:grpSp>
        <p:nvGrpSpPr>
          <p:cNvPr id="32" name="Group 31">
            <a:extLst>
              <a:ext uri="{FF2B5EF4-FFF2-40B4-BE49-F238E27FC236}">
                <a16:creationId xmlns:a16="http://schemas.microsoft.com/office/drawing/2014/main" id="{D7630DD5-B3CC-7566-9178-EC7379713C79}"/>
              </a:ext>
            </a:extLst>
          </p:cNvPr>
          <p:cNvGrpSpPr/>
          <p:nvPr/>
        </p:nvGrpSpPr>
        <p:grpSpPr>
          <a:xfrm>
            <a:off x="1425844" y="3285640"/>
            <a:ext cx="4757980" cy="1077132"/>
            <a:chOff x="1425844" y="3285640"/>
            <a:chExt cx="4757980" cy="1077132"/>
          </a:xfrm>
        </p:grpSpPr>
        <p:sp>
          <p:nvSpPr>
            <p:cNvPr id="19" name="Freeform: Shape 18">
              <a:extLst>
                <a:ext uri="{FF2B5EF4-FFF2-40B4-BE49-F238E27FC236}">
                  <a16:creationId xmlns:a16="http://schemas.microsoft.com/office/drawing/2014/main" id="{3B497896-626F-8403-7C2D-79E3E225AE27}"/>
                </a:ext>
              </a:extLst>
            </p:cNvPr>
            <p:cNvSpPr/>
            <p:nvPr/>
          </p:nvSpPr>
          <p:spPr>
            <a:xfrm>
              <a:off x="1425844" y="3285640"/>
              <a:ext cx="4757980" cy="1077132"/>
            </a:xfrm>
            <a:custGeom>
              <a:avLst/>
              <a:gdLst>
                <a:gd name="connsiteX0" fmla="*/ 0 w 4757980"/>
                <a:gd name="connsiteY0" fmla="*/ 100739 h 1077132"/>
                <a:gd name="connsiteX1" fmla="*/ 0 w 4757980"/>
                <a:gd name="connsiteY1" fmla="*/ 891152 h 1077132"/>
                <a:gd name="connsiteX2" fmla="*/ 185980 w 4757980"/>
                <a:gd name="connsiteY2" fmla="*/ 1077132 h 1077132"/>
                <a:gd name="connsiteX3" fmla="*/ 3518115 w 4757980"/>
                <a:gd name="connsiteY3" fmla="*/ 1077132 h 1077132"/>
                <a:gd name="connsiteX4" fmla="*/ 3673098 w 4757980"/>
                <a:gd name="connsiteY4" fmla="*/ 922149 h 1077132"/>
                <a:gd name="connsiteX5" fmla="*/ 4711485 w 4757980"/>
                <a:gd name="connsiteY5" fmla="*/ 922149 h 1077132"/>
                <a:gd name="connsiteX6" fmla="*/ 4757980 w 4757980"/>
                <a:gd name="connsiteY6" fmla="*/ 681925 h 1077132"/>
                <a:gd name="connsiteX7" fmla="*/ 4525505 w 4757980"/>
                <a:gd name="connsiteY7" fmla="*/ 162732 h 1077132"/>
                <a:gd name="connsiteX8" fmla="*/ 2030278 w 4757980"/>
                <a:gd name="connsiteY8" fmla="*/ 162732 h 1077132"/>
                <a:gd name="connsiteX9" fmla="*/ 1867546 w 4757980"/>
                <a:gd name="connsiteY9" fmla="*/ 0 h 1077132"/>
                <a:gd name="connsiteX10" fmla="*/ 0 w 4757980"/>
                <a:gd name="connsiteY10" fmla="*/ 0 h 1077132"/>
                <a:gd name="connsiteX11" fmla="*/ 0 w 4757980"/>
                <a:gd name="connsiteY11" fmla="*/ 100739 h 107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7980" h="1077132">
                  <a:moveTo>
                    <a:pt x="0" y="100739"/>
                  </a:moveTo>
                  <a:lnTo>
                    <a:pt x="0" y="891152"/>
                  </a:lnTo>
                  <a:lnTo>
                    <a:pt x="185980" y="1077132"/>
                  </a:lnTo>
                  <a:lnTo>
                    <a:pt x="3518115" y="1077132"/>
                  </a:lnTo>
                  <a:lnTo>
                    <a:pt x="3673098" y="922149"/>
                  </a:lnTo>
                  <a:lnTo>
                    <a:pt x="4711485" y="922149"/>
                  </a:lnTo>
                  <a:lnTo>
                    <a:pt x="4757980" y="681925"/>
                  </a:lnTo>
                  <a:lnTo>
                    <a:pt x="4525505" y="162732"/>
                  </a:lnTo>
                  <a:lnTo>
                    <a:pt x="2030278" y="162732"/>
                  </a:lnTo>
                  <a:lnTo>
                    <a:pt x="1867546" y="0"/>
                  </a:lnTo>
                  <a:lnTo>
                    <a:pt x="0" y="0"/>
                  </a:lnTo>
                  <a:lnTo>
                    <a:pt x="0" y="100739"/>
                  </a:lnTo>
                  <a:close/>
                </a:path>
              </a:pathLst>
            </a:custGeom>
            <a:solidFill>
              <a:srgbClr val="FFD100"/>
            </a:solidFill>
            <a:ln w="28575">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F692315-751F-AC1B-4E1C-A6617C58B955}"/>
                </a:ext>
              </a:extLst>
            </p:cNvPr>
            <p:cNvSpPr txBox="1"/>
            <p:nvPr/>
          </p:nvSpPr>
          <p:spPr>
            <a:xfrm>
              <a:off x="1557411" y="3518682"/>
              <a:ext cx="4256159" cy="677108"/>
            </a:xfrm>
            <a:prstGeom prst="rect">
              <a:avLst/>
            </a:prstGeom>
            <a:noFill/>
          </p:spPr>
          <p:txBody>
            <a:bodyPr wrap="square">
              <a:spAutoFit/>
            </a:bodyPr>
            <a:lstStyle/>
            <a:p>
              <a:pPr rtl="0">
                <a:spcBef>
                  <a:spcPts val="0"/>
                </a:spcBef>
                <a:spcAft>
                  <a:spcPts val="0"/>
                </a:spcAft>
              </a:pPr>
              <a:r>
                <a:rPr lang="en-GB" sz="1900" b="0" i="0" u="none" strike="noStrike" dirty="0">
                  <a:solidFill>
                    <a:srgbClr val="000000"/>
                  </a:solidFill>
                  <a:effectLst/>
                  <a:latin typeface="Report" panose="02000506020000020003" pitchFamily="2" charset="0"/>
                </a:rPr>
                <a:t>Their votes make sure we have great places to play and go to school!</a:t>
              </a:r>
            </a:p>
          </p:txBody>
        </p:sp>
      </p:grpSp>
      <p:grpSp>
        <p:nvGrpSpPr>
          <p:cNvPr id="30" name="Group 29">
            <a:extLst>
              <a:ext uri="{FF2B5EF4-FFF2-40B4-BE49-F238E27FC236}">
                <a16:creationId xmlns:a16="http://schemas.microsoft.com/office/drawing/2014/main" id="{0837E125-1A64-9EE1-2C93-8DC62C6FC959}"/>
              </a:ext>
            </a:extLst>
          </p:cNvPr>
          <p:cNvGrpSpPr/>
          <p:nvPr/>
        </p:nvGrpSpPr>
        <p:grpSpPr>
          <a:xfrm>
            <a:off x="4626245" y="1188218"/>
            <a:ext cx="3944318" cy="4891918"/>
            <a:chOff x="4626245" y="1188218"/>
            <a:chExt cx="3944318" cy="4891918"/>
          </a:xfrm>
        </p:grpSpPr>
        <p:sp>
          <p:nvSpPr>
            <p:cNvPr id="16" name="Oval 15">
              <a:extLst>
                <a:ext uri="{FF2B5EF4-FFF2-40B4-BE49-F238E27FC236}">
                  <a16:creationId xmlns:a16="http://schemas.microsoft.com/office/drawing/2014/main" id="{B94C5F78-0B37-F917-0045-A00B3ABE2465}"/>
                </a:ext>
              </a:extLst>
            </p:cNvPr>
            <p:cNvSpPr/>
            <p:nvPr/>
          </p:nvSpPr>
          <p:spPr>
            <a:xfrm>
              <a:off x="4626245" y="5509671"/>
              <a:ext cx="3944318" cy="570465"/>
            </a:xfrm>
            <a:prstGeom prst="ellipse">
              <a:avLst/>
            </a:prstGeom>
            <a:solidFill>
              <a:srgbClr val="00206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84500350-5B36-F219-A33E-044B87A8CE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3410" y="1188218"/>
              <a:ext cx="3044807" cy="4660929"/>
            </a:xfrm>
            <a:prstGeom prst="rect">
              <a:avLst/>
            </a:prstGeom>
          </p:spPr>
        </p:pic>
      </p:grpSp>
      <p:grpSp>
        <p:nvGrpSpPr>
          <p:cNvPr id="20" name="Group 19">
            <a:extLst>
              <a:ext uri="{FF2B5EF4-FFF2-40B4-BE49-F238E27FC236}">
                <a16:creationId xmlns:a16="http://schemas.microsoft.com/office/drawing/2014/main" id="{F7709CB4-D153-9AD8-08AA-23629FC081F4}"/>
              </a:ext>
            </a:extLst>
          </p:cNvPr>
          <p:cNvGrpSpPr/>
          <p:nvPr/>
        </p:nvGrpSpPr>
        <p:grpSpPr>
          <a:xfrm>
            <a:off x="1347310" y="5128476"/>
            <a:ext cx="666427" cy="666427"/>
            <a:chOff x="785829" y="4457871"/>
            <a:chExt cx="666427" cy="666427"/>
          </a:xfrm>
        </p:grpSpPr>
        <p:pic>
          <p:nvPicPr>
            <p:cNvPr id="21" name="Graphic 20">
              <a:extLst>
                <a:ext uri="{FF2B5EF4-FFF2-40B4-BE49-F238E27FC236}">
                  <a16:creationId xmlns:a16="http://schemas.microsoft.com/office/drawing/2014/main" id="{B6F4DAE9-7889-7ADE-68AB-648EA656C6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967" y="4554836"/>
              <a:ext cx="436151" cy="472497"/>
            </a:xfrm>
            <a:prstGeom prst="rect">
              <a:avLst/>
            </a:prstGeom>
          </p:spPr>
        </p:pic>
        <p:sp>
          <p:nvSpPr>
            <p:cNvPr id="22" name="Rectangle 21">
              <a:extLst>
                <a:ext uri="{FF2B5EF4-FFF2-40B4-BE49-F238E27FC236}">
                  <a16:creationId xmlns:a16="http://schemas.microsoft.com/office/drawing/2014/main" id="{DD4E260B-2E7E-485D-4AE1-6E63B9DCC3FE}"/>
                </a:ext>
              </a:extLst>
            </p:cNvPr>
            <p:cNvSpPr/>
            <p:nvPr/>
          </p:nvSpPr>
          <p:spPr>
            <a:xfrm>
              <a:off x="785829" y="4457871"/>
              <a:ext cx="666427" cy="66642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C2B6B73D-0D8B-A7B7-98A6-9F773D1CD5C3}"/>
              </a:ext>
            </a:extLst>
          </p:cNvPr>
          <p:cNvGrpSpPr/>
          <p:nvPr/>
        </p:nvGrpSpPr>
        <p:grpSpPr>
          <a:xfrm>
            <a:off x="4626245" y="4795416"/>
            <a:ext cx="395620" cy="395620"/>
            <a:chOff x="785829" y="4457871"/>
            <a:chExt cx="666427" cy="666427"/>
          </a:xfrm>
        </p:grpSpPr>
        <p:pic>
          <p:nvPicPr>
            <p:cNvPr id="24" name="Graphic 23">
              <a:extLst>
                <a:ext uri="{FF2B5EF4-FFF2-40B4-BE49-F238E27FC236}">
                  <a16:creationId xmlns:a16="http://schemas.microsoft.com/office/drawing/2014/main" id="{B2C3BBBE-B389-7A1B-F1B1-B9F90392302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967" y="4554836"/>
              <a:ext cx="436151" cy="472497"/>
            </a:xfrm>
            <a:prstGeom prst="rect">
              <a:avLst/>
            </a:prstGeom>
          </p:spPr>
        </p:pic>
        <p:sp>
          <p:nvSpPr>
            <p:cNvPr id="25" name="Rectangle 24">
              <a:extLst>
                <a:ext uri="{FF2B5EF4-FFF2-40B4-BE49-F238E27FC236}">
                  <a16:creationId xmlns:a16="http://schemas.microsoft.com/office/drawing/2014/main" id="{63E34AB3-44FA-5C03-B590-EABD6D53731C}"/>
                </a:ext>
              </a:extLst>
            </p:cNvPr>
            <p:cNvSpPr/>
            <p:nvPr/>
          </p:nvSpPr>
          <p:spPr>
            <a:xfrm>
              <a:off x="785829" y="4457871"/>
              <a:ext cx="666427" cy="66642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9E8410CD-8D18-4E6E-DD25-3A0FB615A32C}"/>
              </a:ext>
            </a:extLst>
          </p:cNvPr>
          <p:cNvGrpSpPr/>
          <p:nvPr/>
        </p:nvGrpSpPr>
        <p:grpSpPr>
          <a:xfrm>
            <a:off x="7989852" y="935445"/>
            <a:ext cx="342619" cy="342619"/>
            <a:chOff x="785829" y="4457871"/>
            <a:chExt cx="666427" cy="666427"/>
          </a:xfrm>
        </p:grpSpPr>
        <p:pic>
          <p:nvPicPr>
            <p:cNvPr id="27" name="Graphic 26">
              <a:extLst>
                <a:ext uri="{FF2B5EF4-FFF2-40B4-BE49-F238E27FC236}">
                  <a16:creationId xmlns:a16="http://schemas.microsoft.com/office/drawing/2014/main" id="{95058893-337A-F520-CA4B-A64597CA763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967" y="4554836"/>
              <a:ext cx="436151" cy="472497"/>
            </a:xfrm>
            <a:prstGeom prst="rect">
              <a:avLst/>
            </a:prstGeom>
          </p:spPr>
        </p:pic>
        <p:sp>
          <p:nvSpPr>
            <p:cNvPr id="28" name="Rectangle 27">
              <a:extLst>
                <a:ext uri="{FF2B5EF4-FFF2-40B4-BE49-F238E27FC236}">
                  <a16:creationId xmlns:a16="http://schemas.microsoft.com/office/drawing/2014/main" id="{8C068811-CEFB-A60C-A7E6-0939D1CA50AA}"/>
                </a:ext>
              </a:extLst>
            </p:cNvPr>
            <p:cNvSpPr/>
            <p:nvPr/>
          </p:nvSpPr>
          <p:spPr>
            <a:xfrm>
              <a:off x="785829" y="4457871"/>
              <a:ext cx="666427" cy="66642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55318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42" presetClass="entr" presetSubtype="0" fill="hold" nodeType="withEffect">
                                  <p:stCondLst>
                                    <p:cond delay="40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00"/>
                                        <p:tgtEl>
                                          <p:spTgt spid="31"/>
                                        </p:tgtEl>
                                      </p:cBhvr>
                                    </p:animEffect>
                                    <p:anim calcmode="lin" valueType="num">
                                      <p:cBhvr>
                                        <p:cTn id="11" dur="1000" fill="hold"/>
                                        <p:tgtEl>
                                          <p:spTgt spid="31"/>
                                        </p:tgtEl>
                                        <p:attrNameLst>
                                          <p:attrName>ppt_x</p:attrName>
                                        </p:attrNameLst>
                                      </p:cBhvr>
                                      <p:tavLst>
                                        <p:tav tm="0">
                                          <p:val>
                                            <p:strVal val="#ppt_x"/>
                                          </p:val>
                                        </p:tav>
                                        <p:tav tm="100000">
                                          <p:val>
                                            <p:strVal val="#ppt_x"/>
                                          </p:val>
                                        </p:tav>
                                      </p:tavLst>
                                    </p:anim>
                                    <p:anim calcmode="lin" valueType="num">
                                      <p:cBhvr>
                                        <p:cTn id="1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right)">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5DE342F-D4FB-5DD2-7E9A-836DE057E94D}"/>
              </a:ext>
            </a:extLst>
          </p:cNvPr>
          <p:cNvGrpSpPr/>
          <p:nvPr/>
        </p:nvGrpSpPr>
        <p:grpSpPr>
          <a:xfrm>
            <a:off x="1271719" y="1569094"/>
            <a:ext cx="5858924" cy="1306735"/>
            <a:chOff x="1271719" y="1569094"/>
            <a:chExt cx="5858924" cy="1306735"/>
          </a:xfrm>
        </p:grpSpPr>
        <p:sp>
          <p:nvSpPr>
            <p:cNvPr id="7" name="Rectangle 1">
              <a:extLst>
                <a:ext uri="{FF2B5EF4-FFF2-40B4-BE49-F238E27FC236}">
                  <a16:creationId xmlns:a16="http://schemas.microsoft.com/office/drawing/2014/main" id="{485A2E52-5828-4BFC-8082-9773AACB54F8}"/>
                </a:ext>
              </a:extLst>
            </p:cNvPr>
            <p:cNvSpPr/>
            <p:nvPr/>
          </p:nvSpPr>
          <p:spPr>
            <a:xfrm>
              <a:off x="1271719" y="1569094"/>
              <a:ext cx="5858924" cy="1306735"/>
            </a:xfrm>
            <a:custGeom>
              <a:avLst/>
              <a:gdLst>
                <a:gd name="connsiteX0" fmla="*/ 0 w 2656855"/>
                <a:gd name="connsiteY0" fmla="*/ 0 h 600058"/>
                <a:gd name="connsiteX1" fmla="*/ 2656855 w 2656855"/>
                <a:gd name="connsiteY1" fmla="*/ 0 h 600058"/>
                <a:gd name="connsiteX2" fmla="*/ 2656855 w 2656855"/>
                <a:gd name="connsiteY2" fmla="*/ 600058 h 600058"/>
                <a:gd name="connsiteX3" fmla="*/ 0 w 2656855"/>
                <a:gd name="connsiteY3" fmla="*/ 600058 h 600058"/>
                <a:gd name="connsiteX4" fmla="*/ 0 w 2656855"/>
                <a:gd name="connsiteY4" fmla="*/ 0 h 600058"/>
                <a:gd name="connsiteX0" fmla="*/ 0 w 2656855"/>
                <a:gd name="connsiteY0" fmla="*/ 0 h 600058"/>
                <a:gd name="connsiteX1" fmla="*/ 2656855 w 2656855"/>
                <a:gd name="connsiteY1" fmla="*/ 0 h 600058"/>
                <a:gd name="connsiteX2" fmla="*/ 2325161 w 2656855"/>
                <a:gd name="connsiteY2" fmla="*/ 600058 h 600058"/>
                <a:gd name="connsiteX3" fmla="*/ 0 w 2656855"/>
                <a:gd name="connsiteY3" fmla="*/ 600058 h 600058"/>
                <a:gd name="connsiteX4" fmla="*/ 0 w 2656855"/>
                <a:gd name="connsiteY4" fmla="*/ 0 h 600058"/>
                <a:gd name="connsiteX0" fmla="*/ 107577 w 2656855"/>
                <a:gd name="connsiteY0" fmla="*/ 0 h 707635"/>
                <a:gd name="connsiteX1" fmla="*/ 2656855 w 2656855"/>
                <a:gd name="connsiteY1" fmla="*/ 107577 h 707635"/>
                <a:gd name="connsiteX2" fmla="*/ 2325161 w 2656855"/>
                <a:gd name="connsiteY2" fmla="*/ 707635 h 707635"/>
                <a:gd name="connsiteX3" fmla="*/ 0 w 2656855"/>
                <a:gd name="connsiteY3" fmla="*/ 707635 h 707635"/>
                <a:gd name="connsiteX4" fmla="*/ 107577 w 2656855"/>
                <a:gd name="connsiteY4" fmla="*/ 0 h 707635"/>
                <a:gd name="connsiteX0" fmla="*/ 107577 w 2598385"/>
                <a:gd name="connsiteY0" fmla="*/ 0 h 707635"/>
                <a:gd name="connsiteX1" fmla="*/ 2598385 w 2598385"/>
                <a:gd name="connsiteY1" fmla="*/ 82651 h 707635"/>
                <a:gd name="connsiteX2" fmla="*/ 2325161 w 2598385"/>
                <a:gd name="connsiteY2" fmla="*/ 707635 h 707635"/>
                <a:gd name="connsiteX3" fmla="*/ 0 w 2598385"/>
                <a:gd name="connsiteY3" fmla="*/ 707635 h 707635"/>
                <a:gd name="connsiteX4" fmla="*/ 107577 w 2598385"/>
                <a:gd name="connsiteY4" fmla="*/ 0 h 707635"/>
                <a:gd name="connsiteX0" fmla="*/ 107577 w 2598385"/>
                <a:gd name="connsiteY0" fmla="*/ 0 h 742749"/>
                <a:gd name="connsiteX1" fmla="*/ 2598385 w 2598385"/>
                <a:gd name="connsiteY1" fmla="*/ 82651 h 742749"/>
                <a:gd name="connsiteX2" fmla="*/ 2455185 w 2598385"/>
                <a:gd name="connsiteY2" fmla="*/ 742749 h 742749"/>
                <a:gd name="connsiteX3" fmla="*/ 0 w 2598385"/>
                <a:gd name="connsiteY3" fmla="*/ 707635 h 742749"/>
                <a:gd name="connsiteX4" fmla="*/ 107577 w 2598385"/>
                <a:gd name="connsiteY4" fmla="*/ 0 h 742749"/>
                <a:gd name="connsiteX0" fmla="*/ 91816 w 2598385"/>
                <a:gd name="connsiteY0" fmla="*/ 0 h 701250"/>
                <a:gd name="connsiteX1" fmla="*/ 2598385 w 2598385"/>
                <a:gd name="connsiteY1" fmla="*/ 41152 h 701250"/>
                <a:gd name="connsiteX2" fmla="*/ 2455185 w 2598385"/>
                <a:gd name="connsiteY2" fmla="*/ 701250 h 701250"/>
                <a:gd name="connsiteX3" fmla="*/ 0 w 2598385"/>
                <a:gd name="connsiteY3" fmla="*/ 666136 h 701250"/>
                <a:gd name="connsiteX4" fmla="*/ 91816 w 2598385"/>
                <a:gd name="connsiteY4" fmla="*/ 0 h 701250"/>
                <a:gd name="connsiteX0" fmla="*/ 64235 w 2598385"/>
                <a:gd name="connsiteY0" fmla="*/ 0 h 682097"/>
                <a:gd name="connsiteX1" fmla="*/ 2598385 w 2598385"/>
                <a:gd name="connsiteY1" fmla="*/ 21999 h 682097"/>
                <a:gd name="connsiteX2" fmla="*/ 2455185 w 2598385"/>
                <a:gd name="connsiteY2" fmla="*/ 682097 h 682097"/>
                <a:gd name="connsiteX3" fmla="*/ 0 w 2598385"/>
                <a:gd name="connsiteY3" fmla="*/ 646983 h 682097"/>
                <a:gd name="connsiteX4" fmla="*/ 64235 w 2598385"/>
                <a:gd name="connsiteY4" fmla="*/ 0 h 682097"/>
                <a:gd name="connsiteX0" fmla="*/ 64235 w 2598385"/>
                <a:gd name="connsiteY0" fmla="*/ 0 h 670640"/>
                <a:gd name="connsiteX1" fmla="*/ 2598385 w 2598385"/>
                <a:gd name="connsiteY1" fmla="*/ 21999 h 670640"/>
                <a:gd name="connsiteX2" fmla="*/ 2370836 w 2598385"/>
                <a:gd name="connsiteY2" fmla="*/ 670640 h 670640"/>
                <a:gd name="connsiteX3" fmla="*/ 0 w 2598385"/>
                <a:gd name="connsiteY3" fmla="*/ 646983 h 670640"/>
                <a:gd name="connsiteX4" fmla="*/ 64235 w 2598385"/>
                <a:gd name="connsiteY4" fmla="*/ 0 h 670640"/>
                <a:gd name="connsiteX0" fmla="*/ 184734 w 2598385"/>
                <a:gd name="connsiteY0" fmla="*/ 0 h 667776"/>
                <a:gd name="connsiteX1" fmla="*/ 2598385 w 2598385"/>
                <a:gd name="connsiteY1" fmla="*/ 19135 h 667776"/>
                <a:gd name="connsiteX2" fmla="*/ 2370836 w 2598385"/>
                <a:gd name="connsiteY2" fmla="*/ 667776 h 667776"/>
                <a:gd name="connsiteX3" fmla="*/ 0 w 2598385"/>
                <a:gd name="connsiteY3" fmla="*/ 644119 h 667776"/>
                <a:gd name="connsiteX4" fmla="*/ 184734 w 2598385"/>
                <a:gd name="connsiteY4" fmla="*/ 0 h 667776"/>
                <a:gd name="connsiteX0" fmla="*/ 184734 w 2560735"/>
                <a:gd name="connsiteY0" fmla="*/ 0 h 667776"/>
                <a:gd name="connsiteX1" fmla="*/ 2560735 w 2560735"/>
                <a:gd name="connsiteY1" fmla="*/ 14278 h 667776"/>
                <a:gd name="connsiteX2" fmla="*/ 2370836 w 2560735"/>
                <a:gd name="connsiteY2" fmla="*/ 667776 h 667776"/>
                <a:gd name="connsiteX3" fmla="*/ 0 w 2560735"/>
                <a:gd name="connsiteY3" fmla="*/ 644119 h 667776"/>
                <a:gd name="connsiteX4" fmla="*/ 184734 w 2560735"/>
                <a:gd name="connsiteY4" fmla="*/ 0 h 667776"/>
                <a:gd name="connsiteX0" fmla="*/ 130350 w 2506351"/>
                <a:gd name="connsiteY0" fmla="*/ 0 h 667776"/>
                <a:gd name="connsiteX1" fmla="*/ 2506351 w 2506351"/>
                <a:gd name="connsiteY1" fmla="*/ 14278 h 667776"/>
                <a:gd name="connsiteX2" fmla="*/ 2316452 w 2506351"/>
                <a:gd name="connsiteY2" fmla="*/ 667776 h 667776"/>
                <a:gd name="connsiteX3" fmla="*/ 0 w 2506351"/>
                <a:gd name="connsiteY3" fmla="*/ 658692 h 667776"/>
                <a:gd name="connsiteX4" fmla="*/ 130350 w 2506351"/>
                <a:gd name="connsiteY4" fmla="*/ 0 h 667776"/>
                <a:gd name="connsiteX0" fmla="*/ 130350 w 2506351"/>
                <a:gd name="connsiteY0" fmla="*/ 0 h 670205"/>
                <a:gd name="connsiteX1" fmla="*/ 2506351 w 2506351"/>
                <a:gd name="connsiteY1" fmla="*/ 14278 h 670205"/>
                <a:gd name="connsiteX2" fmla="*/ 2405706 w 2506351"/>
                <a:gd name="connsiteY2" fmla="*/ 670205 h 670205"/>
                <a:gd name="connsiteX3" fmla="*/ 0 w 2506351"/>
                <a:gd name="connsiteY3" fmla="*/ 658692 h 670205"/>
                <a:gd name="connsiteX4" fmla="*/ 130350 w 2506351"/>
                <a:gd name="connsiteY4" fmla="*/ 0 h 670205"/>
                <a:gd name="connsiteX0" fmla="*/ 114412 w 2506351"/>
                <a:gd name="connsiteY0" fmla="*/ 0 h 672634"/>
                <a:gd name="connsiteX1" fmla="*/ 2506351 w 2506351"/>
                <a:gd name="connsiteY1" fmla="*/ 16707 h 672634"/>
                <a:gd name="connsiteX2" fmla="*/ 2405706 w 2506351"/>
                <a:gd name="connsiteY2" fmla="*/ 672634 h 672634"/>
                <a:gd name="connsiteX3" fmla="*/ 0 w 2506351"/>
                <a:gd name="connsiteY3" fmla="*/ 661121 h 672634"/>
                <a:gd name="connsiteX4" fmla="*/ 114412 w 2506351"/>
                <a:gd name="connsiteY4" fmla="*/ 0 h 672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351" h="672634">
                  <a:moveTo>
                    <a:pt x="114412" y="0"/>
                  </a:moveTo>
                  <a:lnTo>
                    <a:pt x="2506351" y="16707"/>
                  </a:lnTo>
                  <a:lnTo>
                    <a:pt x="2405706" y="672634"/>
                  </a:lnTo>
                  <a:lnTo>
                    <a:pt x="0" y="661121"/>
                  </a:lnTo>
                  <a:lnTo>
                    <a:pt x="114412" y="0"/>
                  </a:lnTo>
                  <a:close/>
                </a:path>
              </a:pathLst>
            </a:custGeom>
            <a:solidFill>
              <a:schemeClr val="bg1"/>
            </a:solidFill>
            <a:ln w="38100">
              <a:solidFill>
                <a:srgbClr val="DDDD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dirty="0"/>
              </a:br>
              <a:endParaRPr lang="en-GB" dirty="0"/>
            </a:p>
          </p:txBody>
        </p:sp>
        <p:sp>
          <p:nvSpPr>
            <p:cNvPr id="9" name="TextBox 8">
              <a:extLst>
                <a:ext uri="{FF2B5EF4-FFF2-40B4-BE49-F238E27FC236}">
                  <a16:creationId xmlns:a16="http://schemas.microsoft.com/office/drawing/2014/main" id="{81F03AAC-7F89-9D96-05C8-E460680E559C}"/>
                </a:ext>
              </a:extLst>
            </p:cNvPr>
            <p:cNvSpPr txBox="1"/>
            <p:nvPr/>
          </p:nvSpPr>
          <p:spPr>
            <a:xfrm>
              <a:off x="1712249" y="1738301"/>
              <a:ext cx="5024762" cy="969496"/>
            </a:xfrm>
            <a:prstGeom prst="rect">
              <a:avLst/>
            </a:prstGeom>
            <a:noFill/>
          </p:spPr>
          <p:txBody>
            <a:bodyPr wrap="square" rtlCol="0">
              <a:spAutoFit/>
            </a:bodyPr>
            <a:lstStyle/>
            <a:p>
              <a:pPr rtl="0">
                <a:spcBef>
                  <a:spcPts val="0"/>
                </a:spcBef>
                <a:spcAft>
                  <a:spcPts val="0"/>
                </a:spcAft>
              </a:pPr>
              <a:r>
                <a:rPr lang="en-GB" sz="1900" b="0" i="0" u="none" strike="noStrike" dirty="0">
                  <a:solidFill>
                    <a:srgbClr val="000000"/>
                  </a:solidFill>
                  <a:effectLst/>
                  <a:latin typeface="Report" panose="02000506020000020003" pitchFamily="2" charset="0"/>
                </a:rPr>
                <a:t>Just like choosing your </a:t>
              </a:r>
              <a:r>
                <a:rPr lang="en-GB" sz="1900" b="0" i="0" u="none" strike="noStrike" dirty="0" err="1">
                  <a:solidFill>
                    <a:srgbClr val="000000"/>
                  </a:solidFill>
                  <a:effectLst/>
                  <a:latin typeface="Report" panose="02000506020000020003" pitchFamily="2" charset="0"/>
                </a:rPr>
                <a:t>favorite</a:t>
              </a:r>
              <a:r>
                <a:rPr lang="en-GB" sz="1900" b="0" i="0" u="none" strike="noStrike" dirty="0">
                  <a:solidFill>
                    <a:srgbClr val="000000"/>
                  </a:solidFill>
                  <a:effectLst/>
                  <a:latin typeface="Report" panose="02000506020000020003" pitchFamily="2" charset="0"/>
                </a:rPr>
                <a:t> book, toy, or cookie, it is important to think carefully about your choice when you vote.</a:t>
              </a:r>
            </a:p>
          </p:txBody>
        </p:sp>
      </p:grpSp>
      <p:grpSp>
        <p:nvGrpSpPr>
          <p:cNvPr id="25" name="Group 24">
            <a:extLst>
              <a:ext uri="{FF2B5EF4-FFF2-40B4-BE49-F238E27FC236}">
                <a16:creationId xmlns:a16="http://schemas.microsoft.com/office/drawing/2014/main" id="{B0ADE0F9-071E-3743-599A-D5DEB1EDA77A}"/>
              </a:ext>
            </a:extLst>
          </p:cNvPr>
          <p:cNvGrpSpPr/>
          <p:nvPr/>
        </p:nvGrpSpPr>
        <p:grpSpPr>
          <a:xfrm>
            <a:off x="1805558" y="3429000"/>
            <a:ext cx="3688597" cy="1518834"/>
            <a:chOff x="1805558" y="3429000"/>
            <a:chExt cx="3688597" cy="1518834"/>
          </a:xfrm>
        </p:grpSpPr>
        <p:sp>
          <p:nvSpPr>
            <p:cNvPr id="12" name="Freeform: Shape 11">
              <a:extLst>
                <a:ext uri="{FF2B5EF4-FFF2-40B4-BE49-F238E27FC236}">
                  <a16:creationId xmlns:a16="http://schemas.microsoft.com/office/drawing/2014/main" id="{2951F6C4-0B83-7249-80E5-9C8C42206BC6}"/>
                </a:ext>
              </a:extLst>
            </p:cNvPr>
            <p:cNvSpPr/>
            <p:nvPr/>
          </p:nvSpPr>
          <p:spPr>
            <a:xfrm>
              <a:off x="1805558" y="3429000"/>
              <a:ext cx="3688597" cy="1518834"/>
            </a:xfrm>
            <a:custGeom>
              <a:avLst/>
              <a:gdLst>
                <a:gd name="connsiteX0" fmla="*/ 271220 w 3688597"/>
                <a:gd name="connsiteY0" fmla="*/ 15498 h 1518834"/>
                <a:gd name="connsiteX1" fmla="*/ 0 w 3688597"/>
                <a:gd name="connsiteY1" fmla="*/ 201478 h 1518834"/>
                <a:gd name="connsiteX2" fmla="*/ 0 w 3688597"/>
                <a:gd name="connsiteY2" fmla="*/ 1278610 h 1518834"/>
                <a:gd name="connsiteX3" fmla="*/ 1704814 w 3688597"/>
                <a:gd name="connsiteY3" fmla="*/ 1278610 h 1518834"/>
                <a:gd name="connsiteX4" fmla="*/ 1704814 w 3688597"/>
                <a:gd name="connsiteY4" fmla="*/ 1518834 h 1518834"/>
                <a:gd name="connsiteX5" fmla="*/ 3246895 w 3688597"/>
                <a:gd name="connsiteY5" fmla="*/ 1518834 h 1518834"/>
                <a:gd name="connsiteX6" fmla="*/ 3688597 w 3688597"/>
                <a:gd name="connsiteY6" fmla="*/ 1077132 h 1518834"/>
                <a:gd name="connsiteX7" fmla="*/ 3688597 w 3688597"/>
                <a:gd name="connsiteY7" fmla="*/ 100739 h 1518834"/>
                <a:gd name="connsiteX8" fmla="*/ 3688597 w 3688597"/>
                <a:gd name="connsiteY8" fmla="*/ 0 h 1518834"/>
                <a:gd name="connsiteX9" fmla="*/ 271220 w 3688597"/>
                <a:gd name="connsiteY9" fmla="*/ 15498 h 15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8597" h="1518834">
                  <a:moveTo>
                    <a:pt x="271220" y="15498"/>
                  </a:moveTo>
                  <a:lnTo>
                    <a:pt x="0" y="201478"/>
                  </a:lnTo>
                  <a:lnTo>
                    <a:pt x="0" y="1278610"/>
                  </a:lnTo>
                  <a:lnTo>
                    <a:pt x="1704814" y="1278610"/>
                  </a:lnTo>
                  <a:lnTo>
                    <a:pt x="1704814" y="1518834"/>
                  </a:lnTo>
                  <a:lnTo>
                    <a:pt x="3246895" y="1518834"/>
                  </a:lnTo>
                  <a:lnTo>
                    <a:pt x="3688597" y="1077132"/>
                  </a:lnTo>
                  <a:lnTo>
                    <a:pt x="3688597" y="100739"/>
                  </a:lnTo>
                  <a:lnTo>
                    <a:pt x="3688597" y="0"/>
                  </a:lnTo>
                  <a:lnTo>
                    <a:pt x="271220" y="15498"/>
                  </a:lnTo>
                  <a:close/>
                </a:path>
              </a:pathLst>
            </a:custGeom>
            <a:solidFill>
              <a:srgbClr val="E12322"/>
            </a:solidFill>
            <a:ln w="28575">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682C3A4-FFBD-694E-E8F6-4F8D583B23C2}"/>
                </a:ext>
              </a:extLst>
            </p:cNvPr>
            <p:cNvSpPr txBox="1"/>
            <p:nvPr/>
          </p:nvSpPr>
          <p:spPr>
            <a:xfrm>
              <a:off x="1906297" y="3615473"/>
              <a:ext cx="3525865" cy="969496"/>
            </a:xfrm>
            <a:prstGeom prst="rect">
              <a:avLst/>
            </a:prstGeom>
            <a:noFill/>
          </p:spPr>
          <p:txBody>
            <a:bodyPr wrap="square">
              <a:spAutoFit/>
            </a:bodyPr>
            <a:lstStyle/>
            <a:p>
              <a:pPr rtl="0">
                <a:spcBef>
                  <a:spcPts val="0"/>
                </a:spcBef>
                <a:spcAft>
                  <a:spcPts val="0"/>
                </a:spcAft>
              </a:pPr>
              <a:r>
                <a:rPr lang="en-GB" sz="1900" b="0" i="0" u="none" strike="noStrike" dirty="0">
                  <a:solidFill>
                    <a:schemeClr val="bg1"/>
                  </a:solidFill>
                  <a:effectLst/>
                  <a:latin typeface="Report" panose="02000506020000020003" pitchFamily="2" charset="0"/>
                </a:rPr>
                <a:t>What book would you vote for? What cookie would you vote for? What toy would you vote for?</a:t>
              </a:r>
            </a:p>
          </p:txBody>
        </p:sp>
      </p:grpSp>
      <p:grpSp>
        <p:nvGrpSpPr>
          <p:cNvPr id="23" name="Group 22">
            <a:extLst>
              <a:ext uri="{FF2B5EF4-FFF2-40B4-BE49-F238E27FC236}">
                <a16:creationId xmlns:a16="http://schemas.microsoft.com/office/drawing/2014/main" id="{A82ECD9E-EE82-5903-E569-33B3226C59A1}"/>
              </a:ext>
            </a:extLst>
          </p:cNvPr>
          <p:cNvGrpSpPr/>
          <p:nvPr/>
        </p:nvGrpSpPr>
        <p:grpSpPr>
          <a:xfrm>
            <a:off x="4552633" y="3091661"/>
            <a:ext cx="3064784" cy="3232653"/>
            <a:chOff x="4552633" y="3091661"/>
            <a:chExt cx="3064784" cy="3232653"/>
          </a:xfrm>
        </p:grpSpPr>
        <p:sp>
          <p:nvSpPr>
            <p:cNvPr id="11" name="Freeform: Shape 10">
              <a:extLst>
                <a:ext uri="{FF2B5EF4-FFF2-40B4-BE49-F238E27FC236}">
                  <a16:creationId xmlns:a16="http://schemas.microsoft.com/office/drawing/2014/main" id="{7829866F-9A06-562C-E1DD-04804636659C}"/>
                </a:ext>
              </a:extLst>
            </p:cNvPr>
            <p:cNvSpPr/>
            <p:nvPr/>
          </p:nvSpPr>
          <p:spPr>
            <a:xfrm>
              <a:off x="4552633" y="4711485"/>
              <a:ext cx="3050551" cy="1612829"/>
            </a:xfrm>
            <a:custGeom>
              <a:avLst/>
              <a:gdLst>
                <a:gd name="connsiteX0" fmla="*/ 1162409 w 2787116"/>
                <a:gd name="connsiteY0" fmla="*/ 0 h 1325105"/>
                <a:gd name="connsiteX1" fmla="*/ 1162409 w 2787116"/>
                <a:gd name="connsiteY1" fmla="*/ 0 h 1325105"/>
                <a:gd name="connsiteX2" fmla="*/ 883440 w 2787116"/>
                <a:gd name="connsiteY2" fmla="*/ 147234 h 1325105"/>
                <a:gd name="connsiteX3" fmla="*/ 658714 w 2787116"/>
                <a:gd name="connsiteY3" fmla="*/ 278970 h 1325105"/>
                <a:gd name="connsiteX4" fmla="*/ 565724 w 2787116"/>
                <a:gd name="connsiteY4" fmla="*/ 317715 h 1325105"/>
                <a:gd name="connsiteX5" fmla="*/ 402992 w 2787116"/>
                <a:gd name="connsiteY5" fmla="*/ 418454 h 1325105"/>
                <a:gd name="connsiteX6" fmla="*/ 209263 w 2787116"/>
                <a:gd name="connsiteY6" fmla="*/ 565688 h 1325105"/>
                <a:gd name="connsiteX7" fmla="*/ 108524 w 2787116"/>
                <a:gd name="connsiteY7" fmla="*/ 643180 h 1325105"/>
                <a:gd name="connsiteX8" fmla="*/ 62029 w 2787116"/>
                <a:gd name="connsiteY8" fmla="*/ 705173 h 1325105"/>
                <a:gd name="connsiteX9" fmla="*/ 23284 w 2787116"/>
                <a:gd name="connsiteY9" fmla="*/ 743919 h 1325105"/>
                <a:gd name="connsiteX10" fmla="*/ 36 w 2787116"/>
                <a:gd name="connsiteY10" fmla="*/ 813661 h 1325105"/>
                <a:gd name="connsiteX11" fmla="*/ 54280 w 2787116"/>
                <a:gd name="connsiteY11" fmla="*/ 991892 h 1325105"/>
                <a:gd name="connsiteX12" fmla="*/ 116273 w 2787116"/>
                <a:gd name="connsiteY12" fmla="*/ 1038387 h 1325105"/>
                <a:gd name="connsiteX13" fmla="*/ 279006 w 2787116"/>
                <a:gd name="connsiteY13" fmla="*/ 1100380 h 1325105"/>
                <a:gd name="connsiteX14" fmla="*/ 581223 w 2787116"/>
                <a:gd name="connsiteY14" fmla="*/ 1162373 h 1325105"/>
                <a:gd name="connsiteX15" fmla="*/ 790450 w 2787116"/>
                <a:gd name="connsiteY15" fmla="*/ 1193370 h 1325105"/>
                <a:gd name="connsiteX16" fmla="*/ 898938 w 2787116"/>
                <a:gd name="connsiteY16" fmla="*/ 1216617 h 1325105"/>
                <a:gd name="connsiteX17" fmla="*/ 1154660 w 2787116"/>
                <a:gd name="connsiteY17" fmla="*/ 1232115 h 1325105"/>
                <a:gd name="connsiteX18" fmla="*/ 1340640 w 2787116"/>
                <a:gd name="connsiteY18" fmla="*/ 1255363 h 1325105"/>
                <a:gd name="connsiteX19" fmla="*/ 1503372 w 2787116"/>
                <a:gd name="connsiteY19" fmla="*/ 1286359 h 1325105"/>
                <a:gd name="connsiteX20" fmla="*/ 1735846 w 2787116"/>
                <a:gd name="connsiteY20" fmla="*/ 1317356 h 1325105"/>
                <a:gd name="connsiteX21" fmla="*/ 1821087 w 2787116"/>
                <a:gd name="connsiteY21" fmla="*/ 1325105 h 1325105"/>
                <a:gd name="connsiteX22" fmla="*/ 2045812 w 2787116"/>
                <a:gd name="connsiteY22" fmla="*/ 1309607 h 1325105"/>
                <a:gd name="connsiteX23" fmla="*/ 2239541 w 2787116"/>
                <a:gd name="connsiteY23" fmla="*/ 1270861 h 1325105"/>
                <a:gd name="connsiteX24" fmla="*/ 2448768 w 2787116"/>
                <a:gd name="connsiteY24" fmla="*/ 1146875 h 1325105"/>
                <a:gd name="connsiteX25" fmla="*/ 2503012 w 2787116"/>
                <a:gd name="connsiteY25" fmla="*/ 1108129 h 1325105"/>
                <a:gd name="connsiteX26" fmla="*/ 2541758 w 2787116"/>
                <a:gd name="connsiteY26" fmla="*/ 1069383 h 1325105"/>
                <a:gd name="connsiteX27" fmla="*/ 2634748 w 2787116"/>
                <a:gd name="connsiteY27" fmla="*/ 991892 h 1325105"/>
                <a:gd name="connsiteX28" fmla="*/ 2681243 w 2787116"/>
                <a:gd name="connsiteY28" fmla="*/ 937648 h 1325105"/>
                <a:gd name="connsiteX29" fmla="*/ 2750985 w 2787116"/>
                <a:gd name="connsiteY29" fmla="*/ 813661 h 1325105"/>
                <a:gd name="connsiteX30" fmla="*/ 2774233 w 2787116"/>
                <a:gd name="connsiteY30" fmla="*/ 457200 h 1325105"/>
                <a:gd name="connsiteX31" fmla="*/ 2750985 w 2787116"/>
                <a:gd name="connsiteY31" fmla="*/ 410705 h 1325105"/>
                <a:gd name="connsiteX32" fmla="*/ 2650246 w 2787116"/>
                <a:gd name="connsiteY32" fmla="*/ 317715 h 1325105"/>
                <a:gd name="connsiteX33" fmla="*/ 2565006 w 2787116"/>
                <a:gd name="connsiteY33" fmla="*/ 271220 h 1325105"/>
                <a:gd name="connsiteX34" fmla="*/ 2262789 w 2787116"/>
                <a:gd name="connsiteY34" fmla="*/ 209227 h 1325105"/>
                <a:gd name="connsiteX35" fmla="*/ 2193046 w 2787116"/>
                <a:gd name="connsiteY35" fmla="*/ 193729 h 1325105"/>
                <a:gd name="connsiteX36" fmla="*/ 2107806 w 2787116"/>
                <a:gd name="connsiteY36" fmla="*/ 185980 h 1325105"/>
                <a:gd name="connsiteX37" fmla="*/ 2038063 w 2787116"/>
                <a:gd name="connsiteY37" fmla="*/ 178231 h 1325105"/>
                <a:gd name="connsiteX38" fmla="*/ 1952823 w 2787116"/>
                <a:gd name="connsiteY38" fmla="*/ 162732 h 1325105"/>
                <a:gd name="connsiteX39" fmla="*/ 1782341 w 2787116"/>
                <a:gd name="connsiteY39" fmla="*/ 147234 h 1325105"/>
                <a:gd name="connsiteX40" fmla="*/ 1464626 w 2787116"/>
                <a:gd name="connsiteY40" fmla="*/ 100739 h 1325105"/>
                <a:gd name="connsiteX41" fmla="*/ 1232151 w 2787116"/>
                <a:gd name="connsiteY41" fmla="*/ 108488 h 1325105"/>
                <a:gd name="connsiteX42" fmla="*/ 1177907 w 2787116"/>
                <a:gd name="connsiteY42" fmla="*/ 92990 h 1325105"/>
                <a:gd name="connsiteX43" fmla="*/ 1154660 w 2787116"/>
                <a:gd name="connsiteY43" fmla="*/ 38746 h 1325105"/>
                <a:gd name="connsiteX44" fmla="*/ 1162409 w 2787116"/>
                <a:gd name="connsiteY44" fmla="*/ 0 h 132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787116" h="1325105">
                  <a:moveTo>
                    <a:pt x="1162409" y="0"/>
                  </a:moveTo>
                  <a:lnTo>
                    <a:pt x="1162409" y="0"/>
                  </a:lnTo>
                  <a:cubicBezTo>
                    <a:pt x="1069419" y="49078"/>
                    <a:pt x="972148" y="90784"/>
                    <a:pt x="883440" y="147234"/>
                  </a:cubicBezTo>
                  <a:cubicBezTo>
                    <a:pt x="796908" y="202300"/>
                    <a:pt x="758812" y="228921"/>
                    <a:pt x="658714" y="278970"/>
                  </a:cubicBezTo>
                  <a:cubicBezTo>
                    <a:pt x="628679" y="293987"/>
                    <a:pt x="596721" y="304800"/>
                    <a:pt x="565724" y="317715"/>
                  </a:cubicBezTo>
                  <a:cubicBezTo>
                    <a:pt x="448898" y="415070"/>
                    <a:pt x="616688" y="280586"/>
                    <a:pt x="402992" y="418454"/>
                  </a:cubicBezTo>
                  <a:cubicBezTo>
                    <a:pt x="351643" y="451582"/>
                    <a:pt x="264943" y="523928"/>
                    <a:pt x="209263" y="565688"/>
                  </a:cubicBezTo>
                  <a:cubicBezTo>
                    <a:pt x="183541" y="584980"/>
                    <a:pt x="131289" y="618518"/>
                    <a:pt x="108524" y="643180"/>
                  </a:cubicBezTo>
                  <a:cubicBezTo>
                    <a:pt x="91004" y="662160"/>
                    <a:pt x="78714" y="685454"/>
                    <a:pt x="62029" y="705173"/>
                  </a:cubicBezTo>
                  <a:cubicBezTo>
                    <a:pt x="50231" y="719116"/>
                    <a:pt x="36199" y="731004"/>
                    <a:pt x="23284" y="743919"/>
                  </a:cubicBezTo>
                  <a:cubicBezTo>
                    <a:pt x="15535" y="767166"/>
                    <a:pt x="-871" y="789173"/>
                    <a:pt x="36" y="813661"/>
                  </a:cubicBezTo>
                  <a:cubicBezTo>
                    <a:pt x="2302" y="874842"/>
                    <a:pt x="16647" y="941715"/>
                    <a:pt x="54280" y="991892"/>
                  </a:cubicBezTo>
                  <a:cubicBezTo>
                    <a:pt x="71132" y="1014361"/>
                    <a:pt x="91558" y="1025206"/>
                    <a:pt x="116273" y="1038387"/>
                  </a:cubicBezTo>
                  <a:cubicBezTo>
                    <a:pt x="196651" y="1081255"/>
                    <a:pt x="189824" y="1078760"/>
                    <a:pt x="279006" y="1100380"/>
                  </a:cubicBezTo>
                  <a:cubicBezTo>
                    <a:pt x="506384" y="1155503"/>
                    <a:pt x="381833" y="1124029"/>
                    <a:pt x="581223" y="1162373"/>
                  </a:cubicBezTo>
                  <a:cubicBezTo>
                    <a:pt x="739157" y="1192744"/>
                    <a:pt x="543761" y="1165959"/>
                    <a:pt x="790450" y="1193370"/>
                  </a:cubicBezTo>
                  <a:cubicBezTo>
                    <a:pt x="838099" y="1206984"/>
                    <a:pt x="849542" y="1212912"/>
                    <a:pt x="898938" y="1216617"/>
                  </a:cubicBezTo>
                  <a:cubicBezTo>
                    <a:pt x="984096" y="1223004"/>
                    <a:pt x="1154660" y="1232115"/>
                    <a:pt x="1154660" y="1232115"/>
                  </a:cubicBezTo>
                  <a:cubicBezTo>
                    <a:pt x="1216653" y="1239864"/>
                    <a:pt x="1278907" y="1245760"/>
                    <a:pt x="1340640" y="1255363"/>
                  </a:cubicBezTo>
                  <a:cubicBezTo>
                    <a:pt x="1395203" y="1263851"/>
                    <a:pt x="1448708" y="1278549"/>
                    <a:pt x="1503372" y="1286359"/>
                  </a:cubicBezTo>
                  <a:cubicBezTo>
                    <a:pt x="1591624" y="1298967"/>
                    <a:pt x="1645696" y="1307340"/>
                    <a:pt x="1735846" y="1317356"/>
                  </a:cubicBezTo>
                  <a:cubicBezTo>
                    <a:pt x="1764202" y="1320507"/>
                    <a:pt x="1792673" y="1322522"/>
                    <a:pt x="1821087" y="1325105"/>
                  </a:cubicBezTo>
                  <a:cubicBezTo>
                    <a:pt x="1895995" y="1319939"/>
                    <a:pt x="1971165" y="1317721"/>
                    <a:pt x="2045812" y="1309607"/>
                  </a:cubicBezTo>
                  <a:cubicBezTo>
                    <a:pt x="2125272" y="1300970"/>
                    <a:pt x="2169280" y="1288426"/>
                    <a:pt x="2239541" y="1270861"/>
                  </a:cubicBezTo>
                  <a:cubicBezTo>
                    <a:pt x="2341586" y="1213461"/>
                    <a:pt x="2359955" y="1206084"/>
                    <a:pt x="2448768" y="1146875"/>
                  </a:cubicBezTo>
                  <a:cubicBezTo>
                    <a:pt x="2467256" y="1134549"/>
                    <a:pt x="2485942" y="1122354"/>
                    <a:pt x="2503012" y="1108129"/>
                  </a:cubicBezTo>
                  <a:cubicBezTo>
                    <a:pt x="2517044" y="1096436"/>
                    <a:pt x="2527622" y="1080949"/>
                    <a:pt x="2541758" y="1069383"/>
                  </a:cubicBezTo>
                  <a:cubicBezTo>
                    <a:pt x="2627545" y="999194"/>
                    <a:pt x="2550306" y="1083370"/>
                    <a:pt x="2634748" y="991892"/>
                  </a:cubicBezTo>
                  <a:cubicBezTo>
                    <a:pt x="2650901" y="974393"/>
                    <a:pt x="2668234" y="957595"/>
                    <a:pt x="2681243" y="937648"/>
                  </a:cubicBezTo>
                  <a:cubicBezTo>
                    <a:pt x="2707146" y="897930"/>
                    <a:pt x="2750985" y="813661"/>
                    <a:pt x="2750985" y="813661"/>
                  </a:cubicBezTo>
                  <a:cubicBezTo>
                    <a:pt x="2788353" y="645505"/>
                    <a:pt x="2797856" y="657992"/>
                    <a:pt x="2774233" y="457200"/>
                  </a:cubicBezTo>
                  <a:cubicBezTo>
                    <a:pt x="2772208" y="439991"/>
                    <a:pt x="2759282" y="425917"/>
                    <a:pt x="2750985" y="410705"/>
                  </a:cubicBezTo>
                  <a:cubicBezTo>
                    <a:pt x="2719793" y="353519"/>
                    <a:pt x="2722751" y="362599"/>
                    <a:pt x="2650246" y="317715"/>
                  </a:cubicBezTo>
                  <a:cubicBezTo>
                    <a:pt x="2622727" y="300679"/>
                    <a:pt x="2595526" y="281992"/>
                    <a:pt x="2565006" y="271220"/>
                  </a:cubicBezTo>
                  <a:cubicBezTo>
                    <a:pt x="2401320" y="213449"/>
                    <a:pt x="2410493" y="232860"/>
                    <a:pt x="2262789" y="209227"/>
                  </a:cubicBezTo>
                  <a:cubicBezTo>
                    <a:pt x="2239273" y="205464"/>
                    <a:pt x="2216597" y="197262"/>
                    <a:pt x="2193046" y="193729"/>
                  </a:cubicBezTo>
                  <a:cubicBezTo>
                    <a:pt x="2164831" y="189497"/>
                    <a:pt x="2136195" y="188819"/>
                    <a:pt x="2107806" y="185980"/>
                  </a:cubicBezTo>
                  <a:cubicBezTo>
                    <a:pt x="2084531" y="183653"/>
                    <a:pt x="2061195" y="181701"/>
                    <a:pt x="2038063" y="178231"/>
                  </a:cubicBezTo>
                  <a:cubicBezTo>
                    <a:pt x="2009503" y="173947"/>
                    <a:pt x="1981383" y="167016"/>
                    <a:pt x="1952823" y="162732"/>
                  </a:cubicBezTo>
                  <a:cubicBezTo>
                    <a:pt x="1904541" y="155489"/>
                    <a:pt x="1827307" y="150693"/>
                    <a:pt x="1782341" y="147234"/>
                  </a:cubicBezTo>
                  <a:cubicBezTo>
                    <a:pt x="1654790" y="117800"/>
                    <a:pt x="1622861" y="106196"/>
                    <a:pt x="1464626" y="100739"/>
                  </a:cubicBezTo>
                  <a:lnTo>
                    <a:pt x="1232151" y="108488"/>
                  </a:lnTo>
                  <a:cubicBezTo>
                    <a:pt x="1214070" y="103322"/>
                    <a:pt x="1194345" y="102122"/>
                    <a:pt x="1177907" y="92990"/>
                  </a:cubicBezTo>
                  <a:cubicBezTo>
                    <a:pt x="1161191" y="83704"/>
                    <a:pt x="1159304" y="52679"/>
                    <a:pt x="1154660" y="38746"/>
                  </a:cubicBezTo>
                  <a:cubicBezTo>
                    <a:pt x="1152834" y="33267"/>
                    <a:pt x="1161118" y="6458"/>
                    <a:pt x="1162409" y="0"/>
                  </a:cubicBezTo>
                  <a:close/>
                </a:path>
              </a:pathLst>
            </a:custGeom>
            <a:solidFill>
              <a:srgbClr val="002060"/>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A71626F2-CF84-7AA4-3591-B2B4097525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62218" y="3091661"/>
              <a:ext cx="2655199" cy="2924161"/>
            </a:xfrm>
            <a:prstGeom prst="rect">
              <a:avLst/>
            </a:prstGeom>
          </p:spPr>
        </p:pic>
      </p:grpSp>
      <p:grpSp>
        <p:nvGrpSpPr>
          <p:cNvPr id="14" name="Group 13">
            <a:extLst>
              <a:ext uri="{FF2B5EF4-FFF2-40B4-BE49-F238E27FC236}">
                <a16:creationId xmlns:a16="http://schemas.microsoft.com/office/drawing/2014/main" id="{5A0FAE6A-1FA7-3B49-C443-F3C0D5AA9B86}"/>
              </a:ext>
            </a:extLst>
          </p:cNvPr>
          <p:cNvGrpSpPr/>
          <p:nvPr/>
        </p:nvGrpSpPr>
        <p:grpSpPr>
          <a:xfrm>
            <a:off x="1016853" y="5318148"/>
            <a:ext cx="509730" cy="509730"/>
            <a:chOff x="785829" y="4457871"/>
            <a:chExt cx="666427" cy="666427"/>
          </a:xfrm>
        </p:grpSpPr>
        <p:pic>
          <p:nvPicPr>
            <p:cNvPr id="15" name="Graphic 14">
              <a:extLst>
                <a:ext uri="{FF2B5EF4-FFF2-40B4-BE49-F238E27FC236}">
                  <a16:creationId xmlns:a16="http://schemas.microsoft.com/office/drawing/2014/main" id="{43998EA1-2C90-9867-22B4-30290A9142B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967" y="4554836"/>
              <a:ext cx="436151" cy="472497"/>
            </a:xfrm>
            <a:prstGeom prst="rect">
              <a:avLst/>
            </a:prstGeom>
          </p:spPr>
        </p:pic>
        <p:sp>
          <p:nvSpPr>
            <p:cNvPr id="16" name="Rectangle 15">
              <a:extLst>
                <a:ext uri="{FF2B5EF4-FFF2-40B4-BE49-F238E27FC236}">
                  <a16:creationId xmlns:a16="http://schemas.microsoft.com/office/drawing/2014/main" id="{5B585E78-D93D-90B3-049A-ACED93A506C8}"/>
                </a:ext>
              </a:extLst>
            </p:cNvPr>
            <p:cNvSpPr/>
            <p:nvPr/>
          </p:nvSpPr>
          <p:spPr>
            <a:xfrm>
              <a:off x="785829" y="4457871"/>
              <a:ext cx="666427" cy="66642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E4978313-2D4D-EE9C-4941-D2B8802E15DA}"/>
              </a:ext>
            </a:extLst>
          </p:cNvPr>
          <p:cNvGrpSpPr/>
          <p:nvPr/>
        </p:nvGrpSpPr>
        <p:grpSpPr>
          <a:xfrm>
            <a:off x="8027253" y="844303"/>
            <a:ext cx="639913" cy="639913"/>
            <a:chOff x="785829" y="4457871"/>
            <a:chExt cx="666427" cy="666427"/>
          </a:xfrm>
        </p:grpSpPr>
        <p:pic>
          <p:nvPicPr>
            <p:cNvPr id="18" name="Graphic 17">
              <a:extLst>
                <a:ext uri="{FF2B5EF4-FFF2-40B4-BE49-F238E27FC236}">
                  <a16:creationId xmlns:a16="http://schemas.microsoft.com/office/drawing/2014/main" id="{17B93519-0BD8-0F33-595D-30AF16FA35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967" y="4554836"/>
              <a:ext cx="436151" cy="472497"/>
            </a:xfrm>
            <a:prstGeom prst="rect">
              <a:avLst/>
            </a:prstGeom>
          </p:spPr>
        </p:pic>
        <p:sp>
          <p:nvSpPr>
            <p:cNvPr id="19" name="Rectangle 18">
              <a:extLst>
                <a:ext uri="{FF2B5EF4-FFF2-40B4-BE49-F238E27FC236}">
                  <a16:creationId xmlns:a16="http://schemas.microsoft.com/office/drawing/2014/main" id="{A5E97B2E-5067-A880-33A8-6E290597D5F9}"/>
                </a:ext>
              </a:extLst>
            </p:cNvPr>
            <p:cNvSpPr/>
            <p:nvPr/>
          </p:nvSpPr>
          <p:spPr>
            <a:xfrm>
              <a:off x="785829" y="4457871"/>
              <a:ext cx="666427" cy="66642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0E2BA248-9BDD-13DC-8C76-E7830C5A2F61}"/>
              </a:ext>
            </a:extLst>
          </p:cNvPr>
          <p:cNvGrpSpPr/>
          <p:nvPr/>
        </p:nvGrpSpPr>
        <p:grpSpPr>
          <a:xfrm>
            <a:off x="7684111" y="4864449"/>
            <a:ext cx="453699" cy="453699"/>
            <a:chOff x="785829" y="4457871"/>
            <a:chExt cx="666427" cy="666427"/>
          </a:xfrm>
        </p:grpSpPr>
        <p:pic>
          <p:nvPicPr>
            <p:cNvPr id="21" name="Graphic 20">
              <a:extLst>
                <a:ext uri="{FF2B5EF4-FFF2-40B4-BE49-F238E27FC236}">
                  <a16:creationId xmlns:a16="http://schemas.microsoft.com/office/drawing/2014/main" id="{8E0E6570-AA2A-EEEB-2829-067AA984817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967" y="4554836"/>
              <a:ext cx="436151" cy="472497"/>
            </a:xfrm>
            <a:prstGeom prst="rect">
              <a:avLst/>
            </a:prstGeom>
          </p:spPr>
        </p:pic>
        <p:sp>
          <p:nvSpPr>
            <p:cNvPr id="22" name="Rectangle 21">
              <a:extLst>
                <a:ext uri="{FF2B5EF4-FFF2-40B4-BE49-F238E27FC236}">
                  <a16:creationId xmlns:a16="http://schemas.microsoft.com/office/drawing/2014/main" id="{1C0EF568-3461-B728-5B5D-EFA1D6176C19}"/>
                </a:ext>
              </a:extLst>
            </p:cNvPr>
            <p:cNvSpPr/>
            <p:nvPr/>
          </p:nvSpPr>
          <p:spPr>
            <a:xfrm>
              <a:off x="785829" y="4457871"/>
              <a:ext cx="666427" cy="66642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50256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FFF949-5F03-AC55-A6AA-633EF2ECBF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34793"/>
            <a:ext cx="3423259" cy="6723207"/>
          </a:xfrm>
          <a:prstGeom prst="rect">
            <a:avLst/>
          </a:prstGeom>
        </p:spPr>
      </p:pic>
      <p:grpSp>
        <p:nvGrpSpPr>
          <p:cNvPr id="22" name="Group 21">
            <a:extLst>
              <a:ext uri="{FF2B5EF4-FFF2-40B4-BE49-F238E27FC236}">
                <a16:creationId xmlns:a16="http://schemas.microsoft.com/office/drawing/2014/main" id="{5C7B6A71-6E36-08AB-23DA-8B382F0ED8CD}"/>
              </a:ext>
            </a:extLst>
          </p:cNvPr>
          <p:cNvGrpSpPr/>
          <p:nvPr/>
        </p:nvGrpSpPr>
        <p:grpSpPr>
          <a:xfrm>
            <a:off x="2686424" y="4528376"/>
            <a:ext cx="4861251" cy="1025274"/>
            <a:chOff x="2686424" y="4528376"/>
            <a:chExt cx="4861251" cy="1025274"/>
          </a:xfrm>
        </p:grpSpPr>
        <p:sp>
          <p:nvSpPr>
            <p:cNvPr id="7" name="Rectangle 1">
              <a:extLst>
                <a:ext uri="{FF2B5EF4-FFF2-40B4-BE49-F238E27FC236}">
                  <a16:creationId xmlns:a16="http://schemas.microsoft.com/office/drawing/2014/main" id="{485A2E52-5828-4BFC-8082-9773AACB54F8}"/>
                </a:ext>
              </a:extLst>
            </p:cNvPr>
            <p:cNvSpPr/>
            <p:nvPr/>
          </p:nvSpPr>
          <p:spPr>
            <a:xfrm>
              <a:off x="2686424" y="4528376"/>
              <a:ext cx="4861251" cy="1025274"/>
            </a:xfrm>
            <a:custGeom>
              <a:avLst/>
              <a:gdLst>
                <a:gd name="connsiteX0" fmla="*/ 0 w 2656855"/>
                <a:gd name="connsiteY0" fmla="*/ 0 h 600058"/>
                <a:gd name="connsiteX1" fmla="*/ 2656855 w 2656855"/>
                <a:gd name="connsiteY1" fmla="*/ 0 h 600058"/>
                <a:gd name="connsiteX2" fmla="*/ 2656855 w 2656855"/>
                <a:gd name="connsiteY2" fmla="*/ 600058 h 600058"/>
                <a:gd name="connsiteX3" fmla="*/ 0 w 2656855"/>
                <a:gd name="connsiteY3" fmla="*/ 600058 h 600058"/>
                <a:gd name="connsiteX4" fmla="*/ 0 w 2656855"/>
                <a:gd name="connsiteY4" fmla="*/ 0 h 600058"/>
                <a:gd name="connsiteX0" fmla="*/ 0 w 2656855"/>
                <a:gd name="connsiteY0" fmla="*/ 0 h 600058"/>
                <a:gd name="connsiteX1" fmla="*/ 2656855 w 2656855"/>
                <a:gd name="connsiteY1" fmla="*/ 0 h 600058"/>
                <a:gd name="connsiteX2" fmla="*/ 2325161 w 2656855"/>
                <a:gd name="connsiteY2" fmla="*/ 600058 h 600058"/>
                <a:gd name="connsiteX3" fmla="*/ 0 w 2656855"/>
                <a:gd name="connsiteY3" fmla="*/ 600058 h 600058"/>
                <a:gd name="connsiteX4" fmla="*/ 0 w 2656855"/>
                <a:gd name="connsiteY4" fmla="*/ 0 h 600058"/>
                <a:gd name="connsiteX0" fmla="*/ 107577 w 2656855"/>
                <a:gd name="connsiteY0" fmla="*/ 0 h 707635"/>
                <a:gd name="connsiteX1" fmla="*/ 2656855 w 2656855"/>
                <a:gd name="connsiteY1" fmla="*/ 107577 h 707635"/>
                <a:gd name="connsiteX2" fmla="*/ 2325161 w 2656855"/>
                <a:gd name="connsiteY2" fmla="*/ 707635 h 707635"/>
                <a:gd name="connsiteX3" fmla="*/ 0 w 2656855"/>
                <a:gd name="connsiteY3" fmla="*/ 707635 h 707635"/>
                <a:gd name="connsiteX4" fmla="*/ 107577 w 2656855"/>
                <a:gd name="connsiteY4" fmla="*/ 0 h 707635"/>
                <a:gd name="connsiteX0" fmla="*/ 107577 w 2598385"/>
                <a:gd name="connsiteY0" fmla="*/ 0 h 707635"/>
                <a:gd name="connsiteX1" fmla="*/ 2598385 w 2598385"/>
                <a:gd name="connsiteY1" fmla="*/ 82651 h 707635"/>
                <a:gd name="connsiteX2" fmla="*/ 2325161 w 2598385"/>
                <a:gd name="connsiteY2" fmla="*/ 707635 h 707635"/>
                <a:gd name="connsiteX3" fmla="*/ 0 w 2598385"/>
                <a:gd name="connsiteY3" fmla="*/ 707635 h 707635"/>
                <a:gd name="connsiteX4" fmla="*/ 107577 w 2598385"/>
                <a:gd name="connsiteY4" fmla="*/ 0 h 707635"/>
                <a:gd name="connsiteX0" fmla="*/ 107577 w 2598385"/>
                <a:gd name="connsiteY0" fmla="*/ 0 h 742749"/>
                <a:gd name="connsiteX1" fmla="*/ 2598385 w 2598385"/>
                <a:gd name="connsiteY1" fmla="*/ 82651 h 742749"/>
                <a:gd name="connsiteX2" fmla="*/ 2455185 w 2598385"/>
                <a:gd name="connsiteY2" fmla="*/ 742749 h 742749"/>
                <a:gd name="connsiteX3" fmla="*/ 0 w 2598385"/>
                <a:gd name="connsiteY3" fmla="*/ 707635 h 742749"/>
                <a:gd name="connsiteX4" fmla="*/ 107577 w 2598385"/>
                <a:gd name="connsiteY4" fmla="*/ 0 h 742749"/>
                <a:gd name="connsiteX0" fmla="*/ 91816 w 2598385"/>
                <a:gd name="connsiteY0" fmla="*/ 0 h 701250"/>
                <a:gd name="connsiteX1" fmla="*/ 2598385 w 2598385"/>
                <a:gd name="connsiteY1" fmla="*/ 41152 h 701250"/>
                <a:gd name="connsiteX2" fmla="*/ 2455185 w 2598385"/>
                <a:gd name="connsiteY2" fmla="*/ 701250 h 701250"/>
                <a:gd name="connsiteX3" fmla="*/ 0 w 2598385"/>
                <a:gd name="connsiteY3" fmla="*/ 666136 h 701250"/>
                <a:gd name="connsiteX4" fmla="*/ 91816 w 2598385"/>
                <a:gd name="connsiteY4" fmla="*/ 0 h 701250"/>
                <a:gd name="connsiteX0" fmla="*/ 64235 w 2598385"/>
                <a:gd name="connsiteY0" fmla="*/ 0 h 682097"/>
                <a:gd name="connsiteX1" fmla="*/ 2598385 w 2598385"/>
                <a:gd name="connsiteY1" fmla="*/ 21999 h 682097"/>
                <a:gd name="connsiteX2" fmla="*/ 2455185 w 2598385"/>
                <a:gd name="connsiteY2" fmla="*/ 682097 h 682097"/>
                <a:gd name="connsiteX3" fmla="*/ 0 w 2598385"/>
                <a:gd name="connsiteY3" fmla="*/ 646983 h 682097"/>
                <a:gd name="connsiteX4" fmla="*/ 64235 w 2598385"/>
                <a:gd name="connsiteY4" fmla="*/ 0 h 682097"/>
                <a:gd name="connsiteX0" fmla="*/ 64235 w 2598385"/>
                <a:gd name="connsiteY0" fmla="*/ 0 h 670640"/>
                <a:gd name="connsiteX1" fmla="*/ 2598385 w 2598385"/>
                <a:gd name="connsiteY1" fmla="*/ 21999 h 670640"/>
                <a:gd name="connsiteX2" fmla="*/ 2370836 w 2598385"/>
                <a:gd name="connsiteY2" fmla="*/ 670640 h 670640"/>
                <a:gd name="connsiteX3" fmla="*/ 0 w 2598385"/>
                <a:gd name="connsiteY3" fmla="*/ 646983 h 670640"/>
                <a:gd name="connsiteX4" fmla="*/ 64235 w 2598385"/>
                <a:gd name="connsiteY4" fmla="*/ 0 h 670640"/>
                <a:gd name="connsiteX0" fmla="*/ 184734 w 2598385"/>
                <a:gd name="connsiteY0" fmla="*/ 0 h 667776"/>
                <a:gd name="connsiteX1" fmla="*/ 2598385 w 2598385"/>
                <a:gd name="connsiteY1" fmla="*/ 19135 h 667776"/>
                <a:gd name="connsiteX2" fmla="*/ 2370836 w 2598385"/>
                <a:gd name="connsiteY2" fmla="*/ 667776 h 667776"/>
                <a:gd name="connsiteX3" fmla="*/ 0 w 2598385"/>
                <a:gd name="connsiteY3" fmla="*/ 644119 h 667776"/>
                <a:gd name="connsiteX4" fmla="*/ 184734 w 2598385"/>
                <a:gd name="connsiteY4" fmla="*/ 0 h 667776"/>
                <a:gd name="connsiteX0" fmla="*/ 184734 w 2560735"/>
                <a:gd name="connsiteY0" fmla="*/ 0 h 667776"/>
                <a:gd name="connsiteX1" fmla="*/ 2560735 w 2560735"/>
                <a:gd name="connsiteY1" fmla="*/ 14278 h 667776"/>
                <a:gd name="connsiteX2" fmla="*/ 2370836 w 2560735"/>
                <a:gd name="connsiteY2" fmla="*/ 667776 h 667776"/>
                <a:gd name="connsiteX3" fmla="*/ 0 w 2560735"/>
                <a:gd name="connsiteY3" fmla="*/ 644119 h 667776"/>
                <a:gd name="connsiteX4" fmla="*/ 184734 w 2560735"/>
                <a:gd name="connsiteY4" fmla="*/ 0 h 667776"/>
                <a:gd name="connsiteX0" fmla="*/ 130350 w 2506351"/>
                <a:gd name="connsiteY0" fmla="*/ 0 h 667776"/>
                <a:gd name="connsiteX1" fmla="*/ 2506351 w 2506351"/>
                <a:gd name="connsiteY1" fmla="*/ 14278 h 667776"/>
                <a:gd name="connsiteX2" fmla="*/ 2316452 w 2506351"/>
                <a:gd name="connsiteY2" fmla="*/ 667776 h 667776"/>
                <a:gd name="connsiteX3" fmla="*/ 0 w 2506351"/>
                <a:gd name="connsiteY3" fmla="*/ 658692 h 667776"/>
                <a:gd name="connsiteX4" fmla="*/ 130350 w 2506351"/>
                <a:gd name="connsiteY4" fmla="*/ 0 h 667776"/>
                <a:gd name="connsiteX0" fmla="*/ 130350 w 2506351"/>
                <a:gd name="connsiteY0" fmla="*/ 0 h 670205"/>
                <a:gd name="connsiteX1" fmla="*/ 2506351 w 2506351"/>
                <a:gd name="connsiteY1" fmla="*/ 14278 h 670205"/>
                <a:gd name="connsiteX2" fmla="*/ 2405706 w 2506351"/>
                <a:gd name="connsiteY2" fmla="*/ 670205 h 670205"/>
                <a:gd name="connsiteX3" fmla="*/ 0 w 2506351"/>
                <a:gd name="connsiteY3" fmla="*/ 658692 h 670205"/>
                <a:gd name="connsiteX4" fmla="*/ 130350 w 2506351"/>
                <a:gd name="connsiteY4" fmla="*/ 0 h 670205"/>
                <a:gd name="connsiteX0" fmla="*/ 114412 w 2506351"/>
                <a:gd name="connsiteY0" fmla="*/ 0 h 672634"/>
                <a:gd name="connsiteX1" fmla="*/ 2506351 w 2506351"/>
                <a:gd name="connsiteY1" fmla="*/ 16707 h 672634"/>
                <a:gd name="connsiteX2" fmla="*/ 2405706 w 2506351"/>
                <a:gd name="connsiteY2" fmla="*/ 672634 h 672634"/>
                <a:gd name="connsiteX3" fmla="*/ 0 w 2506351"/>
                <a:gd name="connsiteY3" fmla="*/ 661121 h 672634"/>
                <a:gd name="connsiteX4" fmla="*/ 114412 w 2506351"/>
                <a:gd name="connsiteY4" fmla="*/ 0 h 672634"/>
                <a:gd name="connsiteX0" fmla="*/ 60222 w 2506351"/>
                <a:gd name="connsiteY0" fmla="*/ 0 h 667675"/>
                <a:gd name="connsiteX1" fmla="*/ 2506351 w 2506351"/>
                <a:gd name="connsiteY1" fmla="*/ 11748 h 667675"/>
                <a:gd name="connsiteX2" fmla="*/ 2405706 w 2506351"/>
                <a:gd name="connsiteY2" fmla="*/ 667675 h 667675"/>
                <a:gd name="connsiteX3" fmla="*/ 0 w 2506351"/>
                <a:gd name="connsiteY3" fmla="*/ 656162 h 667675"/>
                <a:gd name="connsiteX4" fmla="*/ 60222 w 2506351"/>
                <a:gd name="connsiteY4" fmla="*/ 0 h 667675"/>
                <a:gd name="connsiteX0" fmla="*/ 60222 w 2506351"/>
                <a:gd name="connsiteY0" fmla="*/ 0 h 662716"/>
                <a:gd name="connsiteX1" fmla="*/ 2506351 w 2506351"/>
                <a:gd name="connsiteY1" fmla="*/ 11748 h 662716"/>
                <a:gd name="connsiteX2" fmla="*/ 2479022 w 2506351"/>
                <a:gd name="connsiteY2" fmla="*/ 662716 h 662716"/>
                <a:gd name="connsiteX3" fmla="*/ 0 w 2506351"/>
                <a:gd name="connsiteY3" fmla="*/ 656162 h 662716"/>
                <a:gd name="connsiteX4" fmla="*/ 60222 w 2506351"/>
                <a:gd name="connsiteY4" fmla="*/ 0 h 662716"/>
                <a:gd name="connsiteX0" fmla="*/ 60222 w 2506351"/>
                <a:gd name="connsiteY0" fmla="*/ 0 h 656162"/>
                <a:gd name="connsiteX1" fmla="*/ 2506351 w 2506351"/>
                <a:gd name="connsiteY1" fmla="*/ 11748 h 656162"/>
                <a:gd name="connsiteX2" fmla="*/ 2456709 w 2506351"/>
                <a:gd name="connsiteY2" fmla="*/ 652797 h 656162"/>
                <a:gd name="connsiteX3" fmla="*/ 0 w 2506351"/>
                <a:gd name="connsiteY3" fmla="*/ 656162 h 656162"/>
                <a:gd name="connsiteX4" fmla="*/ 60222 w 2506351"/>
                <a:gd name="connsiteY4" fmla="*/ 0 h 656162"/>
                <a:gd name="connsiteX0" fmla="*/ 60222 w 2535040"/>
                <a:gd name="connsiteY0" fmla="*/ 0 h 656162"/>
                <a:gd name="connsiteX1" fmla="*/ 2535040 w 2535040"/>
                <a:gd name="connsiteY1" fmla="*/ 11748 h 656162"/>
                <a:gd name="connsiteX2" fmla="*/ 2456709 w 2535040"/>
                <a:gd name="connsiteY2" fmla="*/ 652797 h 656162"/>
                <a:gd name="connsiteX3" fmla="*/ 0 w 2535040"/>
                <a:gd name="connsiteY3" fmla="*/ 656162 h 656162"/>
                <a:gd name="connsiteX4" fmla="*/ 60222 w 2535040"/>
                <a:gd name="connsiteY4" fmla="*/ 0 h 656162"/>
                <a:gd name="connsiteX0" fmla="*/ 60222 w 2525477"/>
                <a:gd name="connsiteY0" fmla="*/ 0 h 656162"/>
                <a:gd name="connsiteX1" fmla="*/ 2525477 w 2525477"/>
                <a:gd name="connsiteY1" fmla="*/ 16708 h 656162"/>
                <a:gd name="connsiteX2" fmla="*/ 2456709 w 2525477"/>
                <a:gd name="connsiteY2" fmla="*/ 652797 h 656162"/>
                <a:gd name="connsiteX3" fmla="*/ 0 w 2525477"/>
                <a:gd name="connsiteY3" fmla="*/ 656162 h 656162"/>
                <a:gd name="connsiteX4" fmla="*/ 60222 w 2525477"/>
                <a:gd name="connsiteY4" fmla="*/ 0 h 656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477" h="656162">
                  <a:moveTo>
                    <a:pt x="60222" y="0"/>
                  </a:moveTo>
                  <a:lnTo>
                    <a:pt x="2525477" y="16708"/>
                  </a:lnTo>
                  <a:lnTo>
                    <a:pt x="2456709" y="652797"/>
                  </a:lnTo>
                  <a:lnTo>
                    <a:pt x="0" y="656162"/>
                  </a:lnTo>
                  <a:lnTo>
                    <a:pt x="60222" y="0"/>
                  </a:lnTo>
                  <a:close/>
                </a:path>
              </a:pathLst>
            </a:custGeom>
            <a:solidFill>
              <a:schemeClr val="bg1"/>
            </a:solidFill>
            <a:ln w="38100">
              <a:solidFill>
                <a:srgbClr val="DDDD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dirty="0"/>
              </a:br>
              <a:endParaRPr lang="en-GB" dirty="0"/>
            </a:p>
          </p:txBody>
        </p:sp>
        <p:sp>
          <p:nvSpPr>
            <p:cNvPr id="9" name="TextBox 8">
              <a:extLst>
                <a:ext uri="{FF2B5EF4-FFF2-40B4-BE49-F238E27FC236}">
                  <a16:creationId xmlns:a16="http://schemas.microsoft.com/office/drawing/2014/main" id="{81F03AAC-7F89-9D96-05C8-E460680E559C}"/>
                </a:ext>
              </a:extLst>
            </p:cNvPr>
            <p:cNvSpPr txBox="1"/>
            <p:nvPr/>
          </p:nvSpPr>
          <p:spPr>
            <a:xfrm>
              <a:off x="2947399" y="4792357"/>
              <a:ext cx="4187374" cy="677108"/>
            </a:xfrm>
            <a:prstGeom prst="rect">
              <a:avLst/>
            </a:prstGeom>
            <a:noFill/>
          </p:spPr>
          <p:txBody>
            <a:bodyPr wrap="square" rtlCol="0">
              <a:spAutoFit/>
            </a:bodyPr>
            <a:lstStyle/>
            <a:p>
              <a:pPr rtl="0">
                <a:spcBef>
                  <a:spcPts val="0"/>
                </a:spcBef>
                <a:spcAft>
                  <a:spcPts val="0"/>
                </a:spcAft>
              </a:pPr>
              <a:r>
                <a:rPr lang="en-GB" sz="1900" b="0" i="0" u="none" strike="noStrike" dirty="0">
                  <a:solidFill>
                    <a:srgbClr val="000000"/>
                  </a:solidFill>
                  <a:effectLst/>
                  <a:latin typeface="Report" panose="02000506020000020003" pitchFamily="2" charset="0"/>
                </a:rPr>
                <a:t>Voting makes sure fair choices are made because </a:t>
              </a:r>
              <a:r>
                <a:rPr lang="en-GB" sz="1900" b="1" i="0" u="none" strike="noStrike" dirty="0">
                  <a:solidFill>
                    <a:srgbClr val="000000"/>
                  </a:solidFill>
                  <a:effectLst/>
                  <a:latin typeface="Report" panose="02000506020000020003" pitchFamily="2" charset="0"/>
                </a:rPr>
                <a:t>everyone</a:t>
              </a:r>
              <a:r>
                <a:rPr lang="en-GB" sz="1900" b="0" i="0" u="none" strike="noStrike" dirty="0">
                  <a:solidFill>
                    <a:srgbClr val="000000"/>
                  </a:solidFill>
                  <a:effectLst/>
                  <a:latin typeface="Report" panose="02000506020000020003" pitchFamily="2" charset="0"/>
                </a:rPr>
                <a:t> gets to choose.</a:t>
              </a:r>
              <a:endParaRPr lang="en-GB" sz="1900" dirty="0">
                <a:latin typeface="Report" panose="02000506020000020003" pitchFamily="2" charset="0"/>
              </a:endParaRPr>
            </a:p>
          </p:txBody>
        </p:sp>
      </p:grpSp>
      <p:grpSp>
        <p:nvGrpSpPr>
          <p:cNvPr id="21" name="Group 20">
            <a:extLst>
              <a:ext uri="{FF2B5EF4-FFF2-40B4-BE49-F238E27FC236}">
                <a16:creationId xmlns:a16="http://schemas.microsoft.com/office/drawing/2014/main" id="{A3026D3B-3F20-A8C9-1C63-251C5C947315}"/>
              </a:ext>
            </a:extLst>
          </p:cNvPr>
          <p:cNvGrpSpPr/>
          <p:nvPr/>
        </p:nvGrpSpPr>
        <p:grpSpPr>
          <a:xfrm>
            <a:off x="3125934" y="3099894"/>
            <a:ext cx="2359532" cy="1774112"/>
            <a:chOff x="3125934" y="3099894"/>
            <a:chExt cx="2359532" cy="1774112"/>
          </a:xfrm>
        </p:grpSpPr>
        <p:sp>
          <p:nvSpPr>
            <p:cNvPr id="19" name="Freeform: Shape 18">
              <a:extLst>
                <a:ext uri="{FF2B5EF4-FFF2-40B4-BE49-F238E27FC236}">
                  <a16:creationId xmlns:a16="http://schemas.microsoft.com/office/drawing/2014/main" id="{00112463-4317-67F3-9424-64061D7A2758}"/>
                </a:ext>
              </a:extLst>
            </p:cNvPr>
            <p:cNvSpPr/>
            <p:nvPr/>
          </p:nvSpPr>
          <p:spPr>
            <a:xfrm>
              <a:off x="3125934" y="4424694"/>
              <a:ext cx="2359532" cy="449312"/>
            </a:xfrm>
            <a:custGeom>
              <a:avLst/>
              <a:gdLst>
                <a:gd name="connsiteX0" fmla="*/ 0 w 2283703"/>
                <a:gd name="connsiteY0" fmla="*/ 0 h 482473"/>
                <a:gd name="connsiteX1" fmla="*/ 482473 w 2283703"/>
                <a:gd name="connsiteY1" fmla="*/ 0 h 482473"/>
                <a:gd name="connsiteX2" fmla="*/ 647892 w 2283703"/>
                <a:gd name="connsiteY2" fmla="*/ 64330 h 482473"/>
                <a:gd name="connsiteX3" fmla="*/ 1929890 w 2283703"/>
                <a:gd name="connsiteY3" fmla="*/ 45950 h 482473"/>
                <a:gd name="connsiteX4" fmla="*/ 2265323 w 2283703"/>
                <a:gd name="connsiteY4" fmla="*/ 59735 h 482473"/>
                <a:gd name="connsiteX5" fmla="*/ 2283703 w 2283703"/>
                <a:gd name="connsiteY5" fmla="*/ 307864 h 482473"/>
                <a:gd name="connsiteX6" fmla="*/ 1966649 w 2283703"/>
                <a:gd name="connsiteY6" fmla="*/ 454903 h 482473"/>
                <a:gd name="connsiteX7" fmla="*/ 1456607 w 2283703"/>
                <a:gd name="connsiteY7" fmla="*/ 468688 h 482473"/>
                <a:gd name="connsiteX8" fmla="*/ 941970 w 2283703"/>
                <a:gd name="connsiteY8" fmla="*/ 482473 h 482473"/>
                <a:gd name="connsiteX9" fmla="*/ 896020 w 2283703"/>
                <a:gd name="connsiteY9" fmla="*/ 482473 h 482473"/>
                <a:gd name="connsiteX10" fmla="*/ 578967 w 2283703"/>
                <a:gd name="connsiteY10" fmla="*/ 321649 h 482473"/>
                <a:gd name="connsiteX11" fmla="*/ 183799 w 2283703"/>
                <a:gd name="connsiteY11" fmla="*/ 179204 h 482473"/>
                <a:gd name="connsiteX12" fmla="*/ 22975 w 2283703"/>
                <a:gd name="connsiteY12" fmla="*/ 96495 h 482473"/>
                <a:gd name="connsiteX13" fmla="*/ 0 w 2283703"/>
                <a:gd name="connsiteY13" fmla="*/ 0 h 482473"/>
                <a:gd name="connsiteX0" fmla="*/ 0 w 2283703"/>
                <a:gd name="connsiteY0" fmla="*/ 16567 h 499040"/>
                <a:gd name="connsiteX1" fmla="*/ 482473 w 2283703"/>
                <a:gd name="connsiteY1" fmla="*/ 16567 h 499040"/>
                <a:gd name="connsiteX2" fmla="*/ 674655 w 2283703"/>
                <a:gd name="connsiteY2" fmla="*/ 0 h 499040"/>
                <a:gd name="connsiteX3" fmla="*/ 1929890 w 2283703"/>
                <a:gd name="connsiteY3" fmla="*/ 62517 h 499040"/>
                <a:gd name="connsiteX4" fmla="*/ 2265323 w 2283703"/>
                <a:gd name="connsiteY4" fmla="*/ 76302 h 499040"/>
                <a:gd name="connsiteX5" fmla="*/ 2283703 w 2283703"/>
                <a:gd name="connsiteY5" fmla="*/ 324431 h 499040"/>
                <a:gd name="connsiteX6" fmla="*/ 1966649 w 2283703"/>
                <a:gd name="connsiteY6" fmla="*/ 471470 h 499040"/>
                <a:gd name="connsiteX7" fmla="*/ 1456607 w 2283703"/>
                <a:gd name="connsiteY7" fmla="*/ 485255 h 499040"/>
                <a:gd name="connsiteX8" fmla="*/ 941970 w 2283703"/>
                <a:gd name="connsiteY8" fmla="*/ 499040 h 499040"/>
                <a:gd name="connsiteX9" fmla="*/ 896020 w 2283703"/>
                <a:gd name="connsiteY9" fmla="*/ 499040 h 499040"/>
                <a:gd name="connsiteX10" fmla="*/ 578967 w 2283703"/>
                <a:gd name="connsiteY10" fmla="*/ 338216 h 499040"/>
                <a:gd name="connsiteX11" fmla="*/ 183799 w 2283703"/>
                <a:gd name="connsiteY11" fmla="*/ 195771 h 499040"/>
                <a:gd name="connsiteX12" fmla="*/ 22975 w 2283703"/>
                <a:gd name="connsiteY12" fmla="*/ 113062 h 499040"/>
                <a:gd name="connsiteX13" fmla="*/ 0 w 2283703"/>
                <a:gd name="connsiteY13" fmla="*/ 16567 h 499040"/>
                <a:gd name="connsiteX0" fmla="*/ 0 w 2283703"/>
                <a:gd name="connsiteY0" fmla="*/ 0 h 482473"/>
                <a:gd name="connsiteX1" fmla="*/ 482473 w 2283703"/>
                <a:gd name="connsiteY1" fmla="*/ 0 h 482473"/>
                <a:gd name="connsiteX2" fmla="*/ 688037 w 2283703"/>
                <a:gd name="connsiteY2" fmla="*/ 31020 h 482473"/>
                <a:gd name="connsiteX3" fmla="*/ 1929890 w 2283703"/>
                <a:gd name="connsiteY3" fmla="*/ 45950 h 482473"/>
                <a:gd name="connsiteX4" fmla="*/ 2265323 w 2283703"/>
                <a:gd name="connsiteY4" fmla="*/ 59735 h 482473"/>
                <a:gd name="connsiteX5" fmla="*/ 2283703 w 2283703"/>
                <a:gd name="connsiteY5" fmla="*/ 307864 h 482473"/>
                <a:gd name="connsiteX6" fmla="*/ 1966649 w 2283703"/>
                <a:gd name="connsiteY6" fmla="*/ 454903 h 482473"/>
                <a:gd name="connsiteX7" fmla="*/ 1456607 w 2283703"/>
                <a:gd name="connsiteY7" fmla="*/ 468688 h 482473"/>
                <a:gd name="connsiteX8" fmla="*/ 941970 w 2283703"/>
                <a:gd name="connsiteY8" fmla="*/ 482473 h 482473"/>
                <a:gd name="connsiteX9" fmla="*/ 896020 w 2283703"/>
                <a:gd name="connsiteY9" fmla="*/ 482473 h 482473"/>
                <a:gd name="connsiteX10" fmla="*/ 578967 w 2283703"/>
                <a:gd name="connsiteY10" fmla="*/ 321649 h 482473"/>
                <a:gd name="connsiteX11" fmla="*/ 183799 w 2283703"/>
                <a:gd name="connsiteY11" fmla="*/ 179204 h 482473"/>
                <a:gd name="connsiteX12" fmla="*/ 22975 w 2283703"/>
                <a:gd name="connsiteY12" fmla="*/ 96495 h 482473"/>
                <a:gd name="connsiteX13" fmla="*/ 0 w 2283703"/>
                <a:gd name="connsiteY13" fmla="*/ 0 h 482473"/>
                <a:gd name="connsiteX0" fmla="*/ 0 w 2283703"/>
                <a:gd name="connsiteY0" fmla="*/ 0 h 482473"/>
                <a:gd name="connsiteX1" fmla="*/ 482473 w 2283703"/>
                <a:gd name="connsiteY1" fmla="*/ 0 h 482473"/>
                <a:gd name="connsiteX2" fmla="*/ 688037 w 2283703"/>
                <a:gd name="connsiteY2" fmla="*/ 31020 h 482473"/>
                <a:gd name="connsiteX3" fmla="*/ 1898667 w 2283703"/>
                <a:gd name="connsiteY3" fmla="*/ 3123 h 482473"/>
                <a:gd name="connsiteX4" fmla="*/ 2265323 w 2283703"/>
                <a:gd name="connsiteY4" fmla="*/ 59735 h 482473"/>
                <a:gd name="connsiteX5" fmla="*/ 2283703 w 2283703"/>
                <a:gd name="connsiteY5" fmla="*/ 307864 h 482473"/>
                <a:gd name="connsiteX6" fmla="*/ 1966649 w 2283703"/>
                <a:gd name="connsiteY6" fmla="*/ 454903 h 482473"/>
                <a:gd name="connsiteX7" fmla="*/ 1456607 w 2283703"/>
                <a:gd name="connsiteY7" fmla="*/ 468688 h 482473"/>
                <a:gd name="connsiteX8" fmla="*/ 941970 w 2283703"/>
                <a:gd name="connsiteY8" fmla="*/ 482473 h 482473"/>
                <a:gd name="connsiteX9" fmla="*/ 896020 w 2283703"/>
                <a:gd name="connsiteY9" fmla="*/ 482473 h 482473"/>
                <a:gd name="connsiteX10" fmla="*/ 578967 w 2283703"/>
                <a:gd name="connsiteY10" fmla="*/ 321649 h 482473"/>
                <a:gd name="connsiteX11" fmla="*/ 183799 w 2283703"/>
                <a:gd name="connsiteY11" fmla="*/ 179204 h 482473"/>
                <a:gd name="connsiteX12" fmla="*/ 22975 w 2283703"/>
                <a:gd name="connsiteY12" fmla="*/ 96495 h 482473"/>
                <a:gd name="connsiteX13" fmla="*/ 0 w 2283703"/>
                <a:gd name="connsiteY13" fmla="*/ 0 h 482473"/>
                <a:gd name="connsiteX0" fmla="*/ 0 w 2283703"/>
                <a:gd name="connsiteY0" fmla="*/ 0 h 482473"/>
                <a:gd name="connsiteX1" fmla="*/ 482473 w 2283703"/>
                <a:gd name="connsiteY1" fmla="*/ 0 h 482473"/>
                <a:gd name="connsiteX2" fmla="*/ 688037 w 2283703"/>
                <a:gd name="connsiteY2" fmla="*/ 31020 h 482473"/>
                <a:gd name="connsiteX3" fmla="*/ 1898667 w 2283703"/>
                <a:gd name="connsiteY3" fmla="*/ 3123 h 482473"/>
                <a:gd name="connsiteX4" fmla="*/ 2265323 w 2283703"/>
                <a:gd name="connsiteY4" fmla="*/ 59735 h 482473"/>
                <a:gd name="connsiteX5" fmla="*/ 2283703 w 2283703"/>
                <a:gd name="connsiteY5" fmla="*/ 307864 h 482473"/>
                <a:gd name="connsiteX6" fmla="*/ 1966649 w 2283703"/>
                <a:gd name="connsiteY6" fmla="*/ 454903 h 482473"/>
                <a:gd name="connsiteX7" fmla="*/ 1456607 w 2283703"/>
                <a:gd name="connsiteY7" fmla="*/ 468688 h 482473"/>
                <a:gd name="connsiteX8" fmla="*/ 941970 w 2283703"/>
                <a:gd name="connsiteY8" fmla="*/ 482473 h 482473"/>
                <a:gd name="connsiteX9" fmla="*/ 896020 w 2283703"/>
                <a:gd name="connsiteY9" fmla="*/ 482473 h 482473"/>
                <a:gd name="connsiteX10" fmla="*/ 578967 w 2283703"/>
                <a:gd name="connsiteY10" fmla="*/ 321649 h 482473"/>
                <a:gd name="connsiteX11" fmla="*/ 183799 w 2283703"/>
                <a:gd name="connsiteY11" fmla="*/ 179204 h 482473"/>
                <a:gd name="connsiteX12" fmla="*/ 22975 w 2283703"/>
                <a:gd name="connsiteY12" fmla="*/ 96495 h 482473"/>
                <a:gd name="connsiteX13" fmla="*/ 0 w 2283703"/>
                <a:gd name="connsiteY13" fmla="*/ 0 h 482473"/>
                <a:gd name="connsiteX0" fmla="*/ 0 w 2283703"/>
                <a:gd name="connsiteY0" fmla="*/ 0 h 482473"/>
                <a:gd name="connsiteX1" fmla="*/ 469091 w 2283703"/>
                <a:gd name="connsiteY1" fmla="*/ 4759 h 482473"/>
                <a:gd name="connsiteX2" fmla="*/ 688037 w 2283703"/>
                <a:gd name="connsiteY2" fmla="*/ 31020 h 482473"/>
                <a:gd name="connsiteX3" fmla="*/ 1898667 w 2283703"/>
                <a:gd name="connsiteY3" fmla="*/ 3123 h 482473"/>
                <a:gd name="connsiteX4" fmla="*/ 2265323 w 2283703"/>
                <a:gd name="connsiteY4" fmla="*/ 59735 h 482473"/>
                <a:gd name="connsiteX5" fmla="*/ 2283703 w 2283703"/>
                <a:gd name="connsiteY5" fmla="*/ 307864 h 482473"/>
                <a:gd name="connsiteX6" fmla="*/ 1966649 w 2283703"/>
                <a:gd name="connsiteY6" fmla="*/ 454903 h 482473"/>
                <a:gd name="connsiteX7" fmla="*/ 1456607 w 2283703"/>
                <a:gd name="connsiteY7" fmla="*/ 468688 h 482473"/>
                <a:gd name="connsiteX8" fmla="*/ 941970 w 2283703"/>
                <a:gd name="connsiteY8" fmla="*/ 482473 h 482473"/>
                <a:gd name="connsiteX9" fmla="*/ 896020 w 2283703"/>
                <a:gd name="connsiteY9" fmla="*/ 482473 h 482473"/>
                <a:gd name="connsiteX10" fmla="*/ 578967 w 2283703"/>
                <a:gd name="connsiteY10" fmla="*/ 321649 h 482473"/>
                <a:gd name="connsiteX11" fmla="*/ 183799 w 2283703"/>
                <a:gd name="connsiteY11" fmla="*/ 179204 h 482473"/>
                <a:gd name="connsiteX12" fmla="*/ 22975 w 2283703"/>
                <a:gd name="connsiteY12" fmla="*/ 96495 h 482473"/>
                <a:gd name="connsiteX13" fmla="*/ 0 w 2283703"/>
                <a:gd name="connsiteY13" fmla="*/ 0 h 482473"/>
                <a:gd name="connsiteX0" fmla="*/ 0 w 2283703"/>
                <a:gd name="connsiteY0" fmla="*/ 0 h 482473"/>
                <a:gd name="connsiteX1" fmla="*/ 455709 w 2283703"/>
                <a:gd name="connsiteY1" fmla="*/ 33311 h 482473"/>
                <a:gd name="connsiteX2" fmla="*/ 688037 w 2283703"/>
                <a:gd name="connsiteY2" fmla="*/ 31020 h 482473"/>
                <a:gd name="connsiteX3" fmla="*/ 1898667 w 2283703"/>
                <a:gd name="connsiteY3" fmla="*/ 3123 h 482473"/>
                <a:gd name="connsiteX4" fmla="*/ 2265323 w 2283703"/>
                <a:gd name="connsiteY4" fmla="*/ 59735 h 482473"/>
                <a:gd name="connsiteX5" fmla="*/ 2283703 w 2283703"/>
                <a:gd name="connsiteY5" fmla="*/ 307864 h 482473"/>
                <a:gd name="connsiteX6" fmla="*/ 1966649 w 2283703"/>
                <a:gd name="connsiteY6" fmla="*/ 454903 h 482473"/>
                <a:gd name="connsiteX7" fmla="*/ 1456607 w 2283703"/>
                <a:gd name="connsiteY7" fmla="*/ 468688 h 482473"/>
                <a:gd name="connsiteX8" fmla="*/ 941970 w 2283703"/>
                <a:gd name="connsiteY8" fmla="*/ 482473 h 482473"/>
                <a:gd name="connsiteX9" fmla="*/ 896020 w 2283703"/>
                <a:gd name="connsiteY9" fmla="*/ 482473 h 482473"/>
                <a:gd name="connsiteX10" fmla="*/ 578967 w 2283703"/>
                <a:gd name="connsiteY10" fmla="*/ 321649 h 482473"/>
                <a:gd name="connsiteX11" fmla="*/ 183799 w 2283703"/>
                <a:gd name="connsiteY11" fmla="*/ 179204 h 482473"/>
                <a:gd name="connsiteX12" fmla="*/ 22975 w 2283703"/>
                <a:gd name="connsiteY12" fmla="*/ 96495 h 482473"/>
                <a:gd name="connsiteX13" fmla="*/ 0 w 2283703"/>
                <a:gd name="connsiteY13" fmla="*/ 0 h 482473"/>
                <a:gd name="connsiteX0" fmla="*/ 0 w 2301545"/>
                <a:gd name="connsiteY0" fmla="*/ 11154 h 479350"/>
                <a:gd name="connsiteX1" fmla="*/ 473551 w 2301545"/>
                <a:gd name="connsiteY1" fmla="*/ 30188 h 479350"/>
                <a:gd name="connsiteX2" fmla="*/ 705879 w 2301545"/>
                <a:gd name="connsiteY2" fmla="*/ 27897 h 479350"/>
                <a:gd name="connsiteX3" fmla="*/ 1916509 w 2301545"/>
                <a:gd name="connsiteY3" fmla="*/ 0 h 479350"/>
                <a:gd name="connsiteX4" fmla="*/ 2283165 w 2301545"/>
                <a:gd name="connsiteY4" fmla="*/ 56612 h 479350"/>
                <a:gd name="connsiteX5" fmla="*/ 2301545 w 2301545"/>
                <a:gd name="connsiteY5" fmla="*/ 304741 h 479350"/>
                <a:gd name="connsiteX6" fmla="*/ 1984491 w 2301545"/>
                <a:gd name="connsiteY6" fmla="*/ 451780 h 479350"/>
                <a:gd name="connsiteX7" fmla="*/ 1474449 w 2301545"/>
                <a:gd name="connsiteY7" fmla="*/ 465565 h 479350"/>
                <a:gd name="connsiteX8" fmla="*/ 959812 w 2301545"/>
                <a:gd name="connsiteY8" fmla="*/ 479350 h 479350"/>
                <a:gd name="connsiteX9" fmla="*/ 913862 w 2301545"/>
                <a:gd name="connsiteY9" fmla="*/ 479350 h 479350"/>
                <a:gd name="connsiteX10" fmla="*/ 596809 w 2301545"/>
                <a:gd name="connsiteY10" fmla="*/ 318526 h 479350"/>
                <a:gd name="connsiteX11" fmla="*/ 201641 w 2301545"/>
                <a:gd name="connsiteY11" fmla="*/ 176081 h 479350"/>
                <a:gd name="connsiteX12" fmla="*/ 40817 w 2301545"/>
                <a:gd name="connsiteY12" fmla="*/ 93372 h 479350"/>
                <a:gd name="connsiteX13" fmla="*/ 0 w 2301545"/>
                <a:gd name="connsiteY13" fmla="*/ 11154 h 479350"/>
                <a:gd name="connsiteX0" fmla="*/ 0 w 2359532"/>
                <a:gd name="connsiteY0" fmla="*/ 15912 h 479350"/>
                <a:gd name="connsiteX1" fmla="*/ 531538 w 2359532"/>
                <a:gd name="connsiteY1" fmla="*/ 30188 h 479350"/>
                <a:gd name="connsiteX2" fmla="*/ 763866 w 2359532"/>
                <a:gd name="connsiteY2" fmla="*/ 27897 h 479350"/>
                <a:gd name="connsiteX3" fmla="*/ 1974496 w 2359532"/>
                <a:gd name="connsiteY3" fmla="*/ 0 h 479350"/>
                <a:gd name="connsiteX4" fmla="*/ 2341152 w 2359532"/>
                <a:gd name="connsiteY4" fmla="*/ 56612 h 479350"/>
                <a:gd name="connsiteX5" fmla="*/ 2359532 w 2359532"/>
                <a:gd name="connsiteY5" fmla="*/ 304741 h 479350"/>
                <a:gd name="connsiteX6" fmla="*/ 2042478 w 2359532"/>
                <a:gd name="connsiteY6" fmla="*/ 451780 h 479350"/>
                <a:gd name="connsiteX7" fmla="*/ 1532436 w 2359532"/>
                <a:gd name="connsiteY7" fmla="*/ 465565 h 479350"/>
                <a:gd name="connsiteX8" fmla="*/ 1017799 w 2359532"/>
                <a:gd name="connsiteY8" fmla="*/ 479350 h 479350"/>
                <a:gd name="connsiteX9" fmla="*/ 971849 w 2359532"/>
                <a:gd name="connsiteY9" fmla="*/ 479350 h 479350"/>
                <a:gd name="connsiteX10" fmla="*/ 654796 w 2359532"/>
                <a:gd name="connsiteY10" fmla="*/ 318526 h 479350"/>
                <a:gd name="connsiteX11" fmla="*/ 259628 w 2359532"/>
                <a:gd name="connsiteY11" fmla="*/ 176081 h 479350"/>
                <a:gd name="connsiteX12" fmla="*/ 98804 w 2359532"/>
                <a:gd name="connsiteY12" fmla="*/ 93372 h 479350"/>
                <a:gd name="connsiteX13" fmla="*/ 0 w 2359532"/>
                <a:gd name="connsiteY13" fmla="*/ 15912 h 479350"/>
                <a:gd name="connsiteX0" fmla="*/ 0 w 2359532"/>
                <a:gd name="connsiteY0" fmla="*/ 15912 h 479350"/>
                <a:gd name="connsiteX1" fmla="*/ 531538 w 2359532"/>
                <a:gd name="connsiteY1" fmla="*/ 30188 h 479350"/>
                <a:gd name="connsiteX2" fmla="*/ 763866 w 2359532"/>
                <a:gd name="connsiteY2" fmla="*/ 27897 h 479350"/>
                <a:gd name="connsiteX3" fmla="*/ 1974496 w 2359532"/>
                <a:gd name="connsiteY3" fmla="*/ 0 h 479350"/>
                <a:gd name="connsiteX4" fmla="*/ 2341152 w 2359532"/>
                <a:gd name="connsiteY4" fmla="*/ 56612 h 479350"/>
                <a:gd name="connsiteX5" fmla="*/ 2359532 w 2359532"/>
                <a:gd name="connsiteY5" fmla="*/ 304741 h 479350"/>
                <a:gd name="connsiteX6" fmla="*/ 2042478 w 2359532"/>
                <a:gd name="connsiteY6" fmla="*/ 451780 h 479350"/>
                <a:gd name="connsiteX7" fmla="*/ 1532436 w 2359532"/>
                <a:gd name="connsiteY7" fmla="*/ 465565 h 479350"/>
                <a:gd name="connsiteX8" fmla="*/ 1017799 w 2359532"/>
                <a:gd name="connsiteY8" fmla="*/ 479350 h 479350"/>
                <a:gd name="connsiteX9" fmla="*/ 971849 w 2359532"/>
                <a:gd name="connsiteY9" fmla="*/ 479350 h 479350"/>
                <a:gd name="connsiteX10" fmla="*/ 654796 w 2359532"/>
                <a:gd name="connsiteY10" fmla="*/ 318526 h 479350"/>
                <a:gd name="connsiteX11" fmla="*/ 223944 w 2359532"/>
                <a:gd name="connsiteY11" fmla="*/ 180840 h 479350"/>
                <a:gd name="connsiteX12" fmla="*/ 98804 w 2359532"/>
                <a:gd name="connsiteY12" fmla="*/ 93372 h 479350"/>
                <a:gd name="connsiteX13" fmla="*/ 0 w 2359532"/>
                <a:gd name="connsiteY13" fmla="*/ 15912 h 479350"/>
                <a:gd name="connsiteX0" fmla="*/ 0 w 2359532"/>
                <a:gd name="connsiteY0" fmla="*/ 15912 h 479350"/>
                <a:gd name="connsiteX1" fmla="*/ 531538 w 2359532"/>
                <a:gd name="connsiteY1" fmla="*/ 30188 h 479350"/>
                <a:gd name="connsiteX2" fmla="*/ 763866 w 2359532"/>
                <a:gd name="connsiteY2" fmla="*/ 27897 h 479350"/>
                <a:gd name="connsiteX3" fmla="*/ 1974496 w 2359532"/>
                <a:gd name="connsiteY3" fmla="*/ 0 h 479350"/>
                <a:gd name="connsiteX4" fmla="*/ 2341152 w 2359532"/>
                <a:gd name="connsiteY4" fmla="*/ 56612 h 479350"/>
                <a:gd name="connsiteX5" fmla="*/ 2359532 w 2359532"/>
                <a:gd name="connsiteY5" fmla="*/ 304741 h 479350"/>
                <a:gd name="connsiteX6" fmla="*/ 2042478 w 2359532"/>
                <a:gd name="connsiteY6" fmla="*/ 451780 h 479350"/>
                <a:gd name="connsiteX7" fmla="*/ 1532436 w 2359532"/>
                <a:gd name="connsiteY7" fmla="*/ 465565 h 479350"/>
                <a:gd name="connsiteX8" fmla="*/ 1017799 w 2359532"/>
                <a:gd name="connsiteY8" fmla="*/ 479350 h 479350"/>
                <a:gd name="connsiteX9" fmla="*/ 971849 w 2359532"/>
                <a:gd name="connsiteY9" fmla="*/ 479350 h 479350"/>
                <a:gd name="connsiteX10" fmla="*/ 654796 w 2359532"/>
                <a:gd name="connsiteY10" fmla="*/ 318526 h 479350"/>
                <a:gd name="connsiteX11" fmla="*/ 223944 w 2359532"/>
                <a:gd name="connsiteY11" fmla="*/ 180840 h 479350"/>
                <a:gd name="connsiteX12" fmla="*/ 98804 w 2359532"/>
                <a:gd name="connsiteY12" fmla="*/ 93372 h 479350"/>
                <a:gd name="connsiteX13" fmla="*/ 0 w 2359532"/>
                <a:gd name="connsiteY13" fmla="*/ 15912 h 47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59532" h="479350">
                  <a:moveTo>
                    <a:pt x="0" y="15912"/>
                  </a:moveTo>
                  <a:lnTo>
                    <a:pt x="531538" y="30188"/>
                  </a:lnTo>
                  <a:lnTo>
                    <a:pt x="763866" y="27897"/>
                  </a:lnTo>
                  <a:lnTo>
                    <a:pt x="1974496" y="0"/>
                  </a:lnTo>
                  <a:lnTo>
                    <a:pt x="2341152" y="56612"/>
                  </a:lnTo>
                  <a:lnTo>
                    <a:pt x="2359532" y="304741"/>
                  </a:lnTo>
                  <a:lnTo>
                    <a:pt x="2042478" y="451780"/>
                  </a:lnTo>
                  <a:lnTo>
                    <a:pt x="1532436" y="465565"/>
                  </a:lnTo>
                  <a:lnTo>
                    <a:pt x="1017799" y="479350"/>
                  </a:lnTo>
                  <a:lnTo>
                    <a:pt x="971849" y="479350"/>
                  </a:lnTo>
                  <a:lnTo>
                    <a:pt x="654796" y="318526"/>
                  </a:lnTo>
                  <a:cubicBezTo>
                    <a:pt x="511179" y="272631"/>
                    <a:pt x="291733" y="283840"/>
                    <a:pt x="223944" y="180840"/>
                  </a:cubicBezTo>
                  <a:lnTo>
                    <a:pt x="98804" y="93372"/>
                  </a:lnTo>
                  <a:lnTo>
                    <a:pt x="0" y="15912"/>
                  </a:lnTo>
                  <a:close/>
                </a:path>
              </a:pathLst>
            </a:custGeom>
            <a:solidFill>
              <a:schemeClr val="bg1">
                <a:lumMod val="75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pic>
          <p:nvPicPr>
            <p:cNvPr id="8" name="Picture 7">
              <a:extLst>
                <a:ext uri="{FF2B5EF4-FFF2-40B4-BE49-F238E27FC236}">
                  <a16:creationId xmlns:a16="http://schemas.microsoft.com/office/drawing/2014/main" id="{DE2DAB9B-6A6B-B9D7-FF23-4B58C60564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960" y="3099894"/>
              <a:ext cx="2088693" cy="1690678"/>
            </a:xfrm>
            <a:prstGeom prst="rect">
              <a:avLst/>
            </a:prstGeom>
          </p:spPr>
        </p:pic>
      </p:grpSp>
      <p:grpSp>
        <p:nvGrpSpPr>
          <p:cNvPr id="25" name="Group 24">
            <a:extLst>
              <a:ext uri="{FF2B5EF4-FFF2-40B4-BE49-F238E27FC236}">
                <a16:creationId xmlns:a16="http://schemas.microsoft.com/office/drawing/2014/main" id="{247EEE0B-642B-4FC6-327E-33BCFB001774}"/>
              </a:ext>
            </a:extLst>
          </p:cNvPr>
          <p:cNvGrpSpPr/>
          <p:nvPr/>
        </p:nvGrpSpPr>
        <p:grpSpPr>
          <a:xfrm>
            <a:off x="6036258" y="2384519"/>
            <a:ext cx="2622142" cy="3760415"/>
            <a:chOff x="6036258" y="2384519"/>
            <a:chExt cx="2622142" cy="3760415"/>
          </a:xfrm>
        </p:grpSpPr>
        <p:sp>
          <p:nvSpPr>
            <p:cNvPr id="24" name="Freeform: Shape 23">
              <a:extLst>
                <a:ext uri="{FF2B5EF4-FFF2-40B4-BE49-F238E27FC236}">
                  <a16:creationId xmlns:a16="http://schemas.microsoft.com/office/drawing/2014/main" id="{618A0917-1EFE-08D8-AAC8-8E72A158C6ED}"/>
                </a:ext>
              </a:extLst>
            </p:cNvPr>
            <p:cNvSpPr/>
            <p:nvPr/>
          </p:nvSpPr>
          <p:spPr>
            <a:xfrm>
              <a:off x="6036258" y="4423842"/>
              <a:ext cx="883774" cy="423268"/>
            </a:xfrm>
            <a:custGeom>
              <a:avLst/>
              <a:gdLst>
                <a:gd name="connsiteX0" fmla="*/ 9640 w 868900"/>
                <a:gd name="connsiteY0" fmla="*/ 0 h 317054"/>
                <a:gd name="connsiteX1" fmla="*/ 868900 w 868900"/>
                <a:gd name="connsiteY1" fmla="*/ 0 h 317054"/>
                <a:gd name="connsiteX2" fmla="*/ 841330 w 868900"/>
                <a:gd name="connsiteY2" fmla="*/ 174609 h 317054"/>
                <a:gd name="connsiteX3" fmla="*/ 813760 w 868900"/>
                <a:gd name="connsiteY3" fmla="*/ 206774 h 317054"/>
                <a:gd name="connsiteX4" fmla="*/ 799976 w 868900"/>
                <a:gd name="connsiteY4" fmla="*/ 225154 h 317054"/>
                <a:gd name="connsiteX5" fmla="*/ 754026 w 868900"/>
                <a:gd name="connsiteY5" fmla="*/ 257319 h 317054"/>
                <a:gd name="connsiteX6" fmla="*/ 694291 w 868900"/>
                <a:gd name="connsiteY6" fmla="*/ 275699 h 317054"/>
                <a:gd name="connsiteX7" fmla="*/ 639151 w 868900"/>
                <a:gd name="connsiteY7" fmla="*/ 294079 h 317054"/>
                <a:gd name="connsiteX8" fmla="*/ 561037 w 868900"/>
                <a:gd name="connsiteY8" fmla="*/ 312459 h 317054"/>
                <a:gd name="connsiteX9" fmla="*/ 524277 w 868900"/>
                <a:gd name="connsiteY9" fmla="*/ 317054 h 317054"/>
                <a:gd name="connsiteX10" fmla="*/ 459947 w 868900"/>
                <a:gd name="connsiteY10" fmla="*/ 312459 h 317054"/>
                <a:gd name="connsiteX11" fmla="*/ 418593 w 868900"/>
                <a:gd name="connsiteY11" fmla="*/ 294079 h 317054"/>
                <a:gd name="connsiteX12" fmla="*/ 349668 w 868900"/>
                <a:gd name="connsiteY12" fmla="*/ 289484 h 317054"/>
                <a:gd name="connsiteX13" fmla="*/ 225604 w 868900"/>
                <a:gd name="connsiteY13" fmla="*/ 275699 h 317054"/>
                <a:gd name="connsiteX14" fmla="*/ 179654 w 868900"/>
                <a:gd name="connsiteY14" fmla="*/ 266509 h 317054"/>
                <a:gd name="connsiteX15" fmla="*/ 142894 w 868900"/>
                <a:gd name="connsiteY15" fmla="*/ 252724 h 317054"/>
                <a:gd name="connsiteX16" fmla="*/ 92349 w 868900"/>
                <a:gd name="connsiteY16" fmla="*/ 238939 h 317054"/>
                <a:gd name="connsiteX17" fmla="*/ 73970 w 868900"/>
                <a:gd name="connsiteY17" fmla="*/ 225154 h 317054"/>
                <a:gd name="connsiteX18" fmla="*/ 55590 w 868900"/>
                <a:gd name="connsiteY18" fmla="*/ 215964 h 317054"/>
                <a:gd name="connsiteX19" fmla="*/ 18830 w 868900"/>
                <a:gd name="connsiteY19" fmla="*/ 188394 h 317054"/>
                <a:gd name="connsiteX20" fmla="*/ 9640 w 868900"/>
                <a:gd name="connsiteY20" fmla="*/ 170014 h 317054"/>
                <a:gd name="connsiteX21" fmla="*/ 5045 w 868900"/>
                <a:gd name="connsiteY21" fmla="*/ 147039 h 317054"/>
                <a:gd name="connsiteX22" fmla="*/ 450 w 868900"/>
                <a:gd name="connsiteY22" fmla="*/ 133255 h 317054"/>
                <a:gd name="connsiteX23" fmla="*/ 9640 w 868900"/>
                <a:gd name="connsiteY23" fmla="*/ 0 h 31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8900" h="317054">
                  <a:moveTo>
                    <a:pt x="9640" y="0"/>
                  </a:moveTo>
                  <a:lnTo>
                    <a:pt x="868900" y="0"/>
                  </a:lnTo>
                  <a:lnTo>
                    <a:pt x="841330" y="174609"/>
                  </a:lnTo>
                  <a:cubicBezTo>
                    <a:pt x="832140" y="185331"/>
                    <a:pt x="822702" y="195845"/>
                    <a:pt x="813760" y="206774"/>
                  </a:cubicBezTo>
                  <a:cubicBezTo>
                    <a:pt x="808911" y="212701"/>
                    <a:pt x="805391" y="219739"/>
                    <a:pt x="799976" y="225154"/>
                  </a:cubicBezTo>
                  <a:cubicBezTo>
                    <a:pt x="794005" y="231125"/>
                    <a:pt x="757328" y="255518"/>
                    <a:pt x="754026" y="257319"/>
                  </a:cubicBezTo>
                  <a:cubicBezTo>
                    <a:pt x="733934" y="268279"/>
                    <a:pt x="716682" y="268982"/>
                    <a:pt x="694291" y="275699"/>
                  </a:cubicBezTo>
                  <a:cubicBezTo>
                    <a:pt x="675734" y="281266"/>
                    <a:pt x="657947" y="289380"/>
                    <a:pt x="639151" y="294079"/>
                  </a:cubicBezTo>
                  <a:cubicBezTo>
                    <a:pt x="618566" y="299225"/>
                    <a:pt x="581321" y="308879"/>
                    <a:pt x="561037" y="312459"/>
                  </a:cubicBezTo>
                  <a:cubicBezTo>
                    <a:pt x="548876" y="314605"/>
                    <a:pt x="536530" y="315522"/>
                    <a:pt x="524277" y="317054"/>
                  </a:cubicBezTo>
                  <a:cubicBezTo>
                    <a:pt x="502834" y="315522"/>
                    <a:pt x="480954" y="317026"/>
                    <a:pt x="459947" y="312459"/>
                  </a:cubicBezTo>
                  <a:cubicBezTo>
                    <a:pt x="445206" y="309254"/>
                    <a:pt x="433361" y="297156"/>
                    <a:pt x="418593" y="294079"/>
                  </a:cubicBezTo>
                  <a:cubicBezTo>
                    <a:pt x="396051" y="289383"/>
                    <a:pt x="372621" y="291320"/>
                    <a:pt x="349668" y="289484"/>
                  </a:cubicBezTo>
                  <a:cubicBezTo>
                    <a:pt x="323315" y="287376"/>
                    <a:pt x="241195" y="278009"/>
                    <a:pt x="225604" y="275699"/>
                  </a:cubicBezTo>
                  <a:cubicBezTo>
                    <a:pt x="210153" y="273410"/>
                    <a:pt x="194704" y="270690"/>
                    <a:pt x="179654" y="266509"/>
                  </a:cubicBezTo>
                  <a:cubicBezTo>
                    <a:pt x="167045" y="263006"/>
                    <a:pt x="155218" y="257125"/>
                    <a:pt x="142894" y="252724"/>
                  </a:cubicBezTo>
                  <a:cubicBezTo>
                    <a:pt x="113215" y="242124"/>
                    <a:pt x="120550" y="244579"/>
                    <a:pt x="92349" y="238939"/>
                  </a:cubicBezTo>
                  <a:cubicBezTo>
                    <a:pt x="86223" y="234344"/>
                    <a:pt x="80464" y="229213"/>
                    <a:pt x="73970" y="225154"/>
                  </a:cubicBezTo>
                  <a:cubicBezTo>
                    <a:pt x="68161" y="221524"/>
                    <a:pt x="61578" y="219291"/>
                    <a:pt x="55590" y="215964"/>
                  </a:cubicBezTo>
                  <a:cubicBezTo>
                    <a:pt x="41631" y="208209"/>
                    <a:pt x="28316" y="201674"/>
                    <a:pt x="18830" y="188394"/>
                  </a:cubicBezTo>
                  <a:cubicBezTo>
                    <a:pt x="14849" y="182820"/>
                    <a:pt x="12703" y="176141"/>
                    <a:pt x="9640" y="170014"/>
                  </a:cubicBezTo>
                  <a:cubicBezTo>
                    <a:pt x="8108" y="162356"/>
                    <a:pt x="6939" y="154616"/>
                    <a:pt x="5045" y="147039"/>
                  </a:cubicBezTo>
                  <a:cubicBezTo>
                    <a:pt x="3870" y="142340"/>
                    <a:pt x="629" y="138095"/>
                    <a:pt x="450" y="133255"/>
                  </a:cubicBezTo>
                  <a:cubicBezTo>
                    <a:pt x="-911" y="96520"/>
                    <a:pt x="450" y="59735"/>
                    <a:pt x="9640" y="0"/>
                  </a:cubicBezTo>
                  <a:close/>
                </a:path>
              </a:pathLst>
            </a:custGeom>
            <a:solidFill>
              <a:schemeClr val="bg1">
                <a:lumMod val="75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6EF93AF6-4006-CC36-08B7-567DC85D641A}"/>
                </a:ext>
              </a:extLst>
            </p:cNvPr>
            <p:cNvGrpSpPr/>
            <p:nvPr/>
          </p:nvGrpSpPr>
          <p:grpSpPr>
            <a:xfrm>
              <a:off x="6232789" y="2384519"/>
              <a:ext cx="2425611" cy="3760415"/>
              <a:chOff x="6232789" y="2384519"/>
              <a:chExt cx="2425611" cy="3760415"/>
            </a:xfrm>
          </p:grpSpPr>
          <p:sp>
            <p:nvSpPr>
              <p:cNvPr id="12" name="Oval 11">
                <a:extLst>
                  <a:ext uri="{FF2B5EF4-FFF2-40B4-BE49-F238E27FC236}">
                    <a16:creationId xmlns:a16="http://schemas.microsoft.com/office/drawing/2014/main" id="{D65EDC8E-6823-F751-A9C6-BE41D185AFF4}"/>
                  </a:ext>
                </a:extLst>
              </p:cNvPr>
              <p:cNvSpPr/>
              <p:nvPr/>
            </p:nvSpPr>
            <p:spPr>
              <a:xfrm>
                <a:off x="6457577" y="5543651"/>
                <a:ext cx="1976034" cy="601283"/>
              </a:xfrm>
              <a:prstGeom prst="ellipse">
                <a:avLst/>
              </a:prstGeom>
              <a:solidFill>
                <a:srgbClr val="00206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14F8B5D4-7D01-7585-0BD8-C43F4817F0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232789" y="2384519"/>
                <a:ext cx="2425611" cy="3537198"/>
              </a:xfrm>
              <a:prstGeom prst="rect">
                <a:avLst/>
              </a:prstGeom>
            </p:spPr>
          </p:pic>
        </p:grpSp>
      </p:grpSp>
      <p:grpSp>
        <p:nvGrpSpPr>
          <p:cNvPr id="13" name="Group 12">
            <a:extLst>
              <a:ext uri="{FF2B5EF4-FFF2-40B4-BE49-F238E27FC236}">
                <a16:creationId xmlns:a16="http://schemas.microsoft.com/office/drawing/2014/main" id="{3E72CAFC-3DC4-8F57-74CB-C14E809B34CE}"/>
              </a:ext>
            </a:extLst>
          </p:cNvPr>
          <p:cNvGrpSpPr/>
          <p:nvPr/>
        </p:nvGrpSpPr>
        <p:grpSpPr>
          <a:xfrm>
            <a:off x="7547675" y="902794"/>
            <a:ext cx="509730" cy="509730"/>
            <a:chOff x="785829" y="4457871"/>
            <a:chExt cx="666427" cy="666427"/>
          </a:xfrm>
        </p:grpSpPr>
        <p:pic>
          <p:nvPicPr>
            <p:cNvPr id="14" name="Graphic 13">
              <a:extLst>
                <a:ext uri="{FF2B5EF4-FFF2-40B4-BE49-F238E27FC236}">
                  <a16:creationId xmlns:a16="http://schemas.microsoft.com/office/drawing/2014/main" id="{3602E8EB-07EF-467F-2EE3-52986A4D752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00967" y="4554836"/>
              <a:ext cx="436151" cy="472497"/>
            </a:xfrm>
            <a:prstGeom prst="rect">
              <a:avLst/>
            </a:prstGeom>
          </p:spPr>
        </p:pic>
        <p:sp>
          <p:nvSpPr>
            <p:cNvPr id="15" name="Rectangle 14">
              <a:extLst>
                <a:ext uri="{FF2B5EF4-FFF2-40B4-BE49-F238E27FC236}">
                  <a16:creationId xmlns:a16="http://schemas.microsoft.com/office/drawing/2014/main" id="{B3D0EA30-F8C7-12C8-E861-4224142DF36F}"/>
                </a:ext>
              </a:extLst>
            </p:cNvPr>
            <p:cNvSpPr/>
            <p:nvPr/>
          </p:nvSpPr>
          <p:spPr>
            <a:xfrm>
              <a:off x="785829" y="4457871"/>
              <a:ext cx="666427" cy="66642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29826B6A-A5D5-1EC0-EA58-A3A8B4BE28CD}"/>
              </a:ext>
            </a:extLst>
          </p:cNvPr>
          <p:cNvGrpSpPr/>
          <p:nvPr/>
        </p:nvGrpSpPr>
        <p:grpSpPr>
          <a:xfrm>
            <a:off x="4979939" y="1759951"/>
            <a:ext cx="702058" cy="702058"/>
            <a:chOff x="785829" y="4457871"/>
            <a:chExt cx="666427" cy="666427"/>
          </a:xfrm>
        </p:grpSpPr>
        <p:pic>
          <p:nvPicPr>
            <p:cNvPr id="17" name="Graphic 16">
              <a:extLst>
                <a:ext uri="{FF2B5EF4-FFF2-40B4-BE49-F238E27FC236}">
                  <a16:creationId xmlns:a16="http://schemas.microsoft.com/office/drawing/2014/main" id="{197ECEF7-8236-3C4A-2DE8-0391DE2339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0967" y="4554836"/>
              <a:ext cx="436151" cy="472497"/>
            </a:xfrm>
            <a:prstGeom prst="rect">
              <a:avLst/>
            </a:prstGeom>
          </p:spPr>
        </p:pic>
        <p:sp>
          <p:nvSpPr>
            <p:cNvPr id="18" name="Rectangle 17">
              <a:extLst>
                <a:ext uri="{FF2B5EF4-FFF2-40B4-BE49-F238E27FC236}">
                  <a16:creationId xmlns:a16="http://schemas.microsoft.com/office/drawing/2014/main" id="{631CC815-FE72-118F-EA50-D9E3C15CDCB5}"/>
                </a:ext>
              </a:extLst>
            </p:cNvPr>
            <p:cNvSpPr/>
            <p:nvPr/>
          </p:nvSpPr>
          <p:spPr>
            <a:xfrm>
              <a:off x="785829" y="4457871"/>
              <a:ext cx="666427" cy="66642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78242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par>
                                <p:cTn id="8" presetID="2" presetClass="entr" presetSubtype="4" fill="hold" nodeType="withEffect">
                                  <p:stCondLst>
                                    <p:cond delay="70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ppt_x"/>
                                          </p:val>
                                        </p:tav>
                                        <p:tav tm="100000">
                                          <p:val>
                                            <p:strVal val="#ppt_x"/>
                                          </p:val>
                                        </p:tav>
                                      </p:tavLst>
                                    </p:anim>
                                    <p:anim calcmode="lin" valueType="num">
                                      <p:cBhvr additive="base">
                                        <p:cTn id="11" dur="500" fill="hold"/>
                                        <p:tgtEl>
                                          <p:spTgt spid="22"/>
                                        </p:tgtEl>
                                        <p:attrNameLst>
                                          <p:attrName>ppt_y</p:attrName>
                                        </p:attrNameLst>
                                      </p:cBhvr>
                                      <p:tavLst>
                                        <p:tav tm="0">
                                          <p:val>
                                            <p:strVal val="1+#ppt_h/2"/>
                                          </p:val>
                                        </p:tav>
                                        <p:tav tm="100000">
                                          <p:val>
                                            <p:strVal val="#ppt_y"/>
                                          </p:val>
                                        </p:tav>
                                      </p:tavLst>
                                    </p:anim>
                                  </p:childTnLst>
                                </p:cTn>
                              </p:par>
                              <p:par>
                                <p:cTn id="12" presetID="10" presetClass="entr" presetSubtype="0" fill="hold" nodeType="withEffect">
                                  <p:stCondLst>
                                    <p:cond delay="110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22" presetClass="entr" presetSubtype="4" fill="hold" nodeType="withEffect">
                                  <p:stCondLst>
                                    <p:cond delay="150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99B0D8A-7D7C-AB23-AD7C-71C34E2F9D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08257" y="150511"/>
            <a:ext cx="3064268" cy="3418458"/>
          </a:xfrm>
          <a:prstGeom prst="rect">
            <a:avLst/>
          </a:prstGeom>
        </p:spPr>
      </p:pic>
      <p:grpSp>
        <p:nvGrpSpPr>
          <p:cNvPr id="22" name="Group 21">
            <a:extLst>
              <a:ext uri="{FF2B5EF4-FFF2-40B4-BE49-F238E27FC236}">
                <a16:creationId xmlns:a16="http://schemas.microsoft.com/office/drawing/2014/main" id="{772D54DE-60EC-A7E7-389E-BFFF88EA42E0}"/>
              </a:ext>
            </a:extLst>
          </p:cNvPr>
          <p:cNvGrpSpPr/>
          <p:nvPr/>
        </p:nvGrpSpPr>
        <p:grpSpPr>
          <a:xfrm>
            <a:off x="1525539" y="2998925"/>
            <a:ext cx="6092921" cy="991889"/>
            <a:chOff x="1525539" y="2998925"/>
            <a:chExt cx="6092921" cy="991889"/>
          </a:xfrm>
        </p:grpSpPr>
        <p:sp>
          <p:nvSpPr>
            <p:cNvPr id="7" name="Rectangle 1">
              <a:extLst>
                <a:ext uri="{FF2B5EF4-FFF2-40B4-BE49-F238E27FC236}">
                  <a16:creationId xmlns:a16="http://schemas.microsoft.com/office/drawing/2014/main" id="{485A2E52-5828-4BFC-8082-9773AACB54F8}"/>
                </a:ext>
              </a:extLst>
            </p:cNvPr>
            <p:cNvSpPr/>
            <p:nvPr/>
          </p:nvSpPr>
          <p:spPr>
            <a:xfrm>
              <a:off x="1525539" y="2998925"/>
              <a:ext cx="6092921" cy="991889"/>
            </a:xfrm>
            <a:custGeom>
              <a:avLst/>
              <a:gdLst>
                <a:gd name="connsiteX0" fmla="*/ 0 w 2656855"/>
                <a:gd name="connsiteY0" fmla="*/ 0 h 600058"/>
                <a:gd name="connsiteX1" fmla="*/ 2656855 w 2656855"/>
                <a:gd name="connsiteY1" fmla="*/ 0 h 600058"/>
                <a:gd name="connsiteX2" fmla="*/ 2656855 w 2656855"/>
                <a:gd name="connsiteY2" fmla="*/ 600058 h 600058"/>
                <a:gd name="connsiteX3" fmla="*/ 0 w 2656855"/>
                <a:gd name="connsiteY3" fmla="*/ 600058 h 600058"/>
                <a:gd name="connsiteX4" fmla="*/ 0 w 2656855"/>
                <a:gd name="connsiteY4" fmla="*/ 0 h 600058"/>
                <a:gd name="connsiteX0" fmla="*/ 0 w 2656855"/>
                <a:gd name="connsiteY0" fmla="*/ 0 h 600058"/>
                <a:gd name="connsiteX1" fmla="*/ 2656855 w 2656855"/>
                <a:gd name="connsiteY1" fmla="*/ 0 h 600058"/>
                <a:gd name="connsiteX2" fmla="*/ 2325161 w 2656855"/>
                <a:gd name="connsiteY2" fmla="*/ 600058 h 600058"/>
                <a:gd name="connsiteX3" fmla="*/ 0 w 2656855"/>
                <a:gd name="connsiteY3" fmla="*/ 600058 h 600058"/>
                <a:gd name="connsiteX4" fmla="*/ 0 w 2656855"/>
                <a:gd name="connsiteY4" fmla="*/ 0 h 600058"/>
                <a:gd name="connsiteX0" fmla="*/ 107577 w 2656855"/>
                <a:gd name="connsiteY0" fmla="*/ 0 h 707635"/>
                <a:gd name="connsiteX1" fmla="*/ 2656855 w 2656855"/>
                <a:gd name="connsiteY1" fmla="*/ 107577 h 707635"/>
                <a:gd name="connsiteX2" fmla="*/ 2325161 w 2656855"/>
                <a:gd name="connsiteY2" fmla="*/ 707635 h 707635"/>
                <a:gd name="connsiteX3" fmla="*/ 0 w 2656855"/>
                <a:gd name="connsiteY3" fmla="*/ 707635 h 707635"/>
                <a:gd name="connsiteX4" fmla="*/ 107577 w 2656855"/>
                <a:gd name="connsiteY4" fmla="*/ 0 h 707635"/>
                <a:gd name="connsiteX0" fmla="*/ 107577 w 2598385"/>
                <a:gd name="connsiteY0" fmla="*/ 0 h 707635"/>
                <a:gd name="connsiteX1" fmla="*/ 2598385 w 2598385"/>
                <a:gd name="connsiteY1" fmla="*/ 82651 h 707635"/>
                <a:gd name="connsiteX2" fmla="*/ 2325161 w 2598385"/>
                <a:gd name="connsiteY2" fmla="*/ 707635 h 707635"/>
                <a:gd name="connsiteX3" fmla="*/ 0 w 2598385"/>
                <a:gd name="connsiteY3" fmla="*/ 707635 h 707635"/>
                <a:gd name="connsiteX4" fmla="*/ 107577 w 2598385"/>
                <a:gd name="connsiteY4" fmla="*/ 0 h 707635"/>
                <a:gd name="connsiteX0" fmla="*/ 107577 w 2598385"/>
                <a:gd name="connsiteY0" fmla="*/ 0 h 742749"/>
                <a:gd name="connsiteX1" fmla="*/ 2598385 w 2598385"/>
                <a:gd name="connsiteY1" fmla="*/ 82651 h 742749"/>
                <a:gd name="connsiteX2" fmla="*/ 2455185 w 2598385"/>
                <a:gd name="connsiteY2" fmla="*/ 742749 h 742749"/>
                <a:gd name="connsiteX3" fmla="*/ 0 w 2598385"/>
                <a:gd name="connsiteY3" fmla="*/ 707635 h 742749"/>
                <a:gd name="connsiteX4" fmla="*/ 107577 w 2598385"/>
                <a:gd name="connsiteY4" fmla="*/ 0 h 742749"/>
                <a:gd name="connsiteX0" fmla="*/ 91816 w 2598385"/>
                <a:gd name="connsiteY0" fmla="*/ 0 h 701250"/>
                <a:gd name="connsiteX1" fmla="*/ 2598385 w 2598385"/>
                <a:gd name="connsiteY1" fmla="*/ 41152 h 701250"/>
                <a:gd name="connsiteX2" fmla="*/ 2455185 w 2598385"/>
                <a:gd name="connsiteY2" fmla="*/ 701250 h 701250"/>
                <a:gd name="connsiteX3" fmla="*/ 0 w 2598385"/>
                <a:gd name="connsiteY3" fmla="*/ 666136 h 701250"/>
                <a:gd name="connsiteX4" fmla="*/ 91816 w 2598385"/>
                <a:gd name="connsiteY4" fmla="*/ 0 h 701250"/>
                <a:gd name="connsiteX0" fmla="*/ 64235 w 2598385"/>
                <a:gd name="connsiteY0" fmla="*/ 0 h 682097"/>
                <a:gd name="connsiteX1" fmla="*/ 2598385 w 2598385"/>
                <a:gd name="connsiteY1" fmla="*/ 21999 h 682097"/>
                <a:gd name="connsiteX2" fmla="*/ 2455185 w 2598385"/>
                <a:gd name="connsiteY2" fmla="*/ 682097 h 682097"/>
                <a:gd name="connsiteX3" fmla="*/ 0 w 2598385"/>
                <a:gd name="connsiteY3" fmla="*/ 646983 h 682097"/>
                <a:gd name="connsiteX4" fmla="*/ 64235 w 2598385"/>
                <a:gd name="connsiteY4" fmla="*/ 0 h 682097"/>
                <a:gd name="connsiteX0" fmla="*/ 64235 w 2598385"/>
                <a:gd name="connsiteY0" fmla="*/ 0 h 670640"/>
                <a:gd name="connsiteX1" fmla="*/ 2598385 w 2598385"/>
                <a:gd name="connsiteY1" fmla="*/ 21999 h 670640"/>
                <a:gd name="connsiteX2" fmla="*/ 2370836 w 2598385"/>
                <a:gd name="connsiteY2" fmla="*/ 670640 h 670640"/>
                <a:gd name="connsiteX3" fmla="*/ 0 w 2598385"/>
                <a:gd name="connsiteY3" fmla="*/ 646983 h 670640"/>
                <a:gd name="connsiteX4" fmla="*/ 64235 w 2598385"/>
                <a:gd name="connsiteY4" fmla="*/ 0 h 670640"/>
                <a:gd name="connsiteX0" fmla="*/ 184734 w 2598385"/>
                <a:gd name="connsiteY0" fmla="*/ 0 h 667776"/>
                <a:gd name="connsiteX1" fmla="*/ 2598385 w 2598385"/>
                <a:gd name="connsiteY1" fmla="*/ 19135 h 667776"/>
                <a:gd name="connsiteX2" fmla="*/ 2370836 w 2598385"/>
                <a:gd name="connsiteY2" fmla="*/ 667776 h 667776"/>
                <a:gd name="connsiteX3" fmla="*/ 0 w 2598385"/>
                <a:gd name="connsiteY3" fmla="*/ 644119 h 667776"/>
                <a:gd name="connsiteX4" fmla="*/ 184734 w 2598385"/>
                <a:gd name="connsiteY4" fmla="*/ 0 h 667776"/>
                <a:gd name="connsiteX0" fmla="*/ 184734 w 2560735"/>
                <a:gd name="connsiteY0" fmla="*/ 0 h 667776"/>
                <a:gd name="connsiteX1" fmla="*/ 2560735 w 2560735"/>
                <a:gd name="connsiteY1" fmla="*/ 14278 h 667776"/>
                <a:gd name="connsiteX2" fmla="*/ 2370836 w 2560735"/>
                <a:gd name="connsiteY2" fmla="*/ 667776 h 667776"/>
                <a:gd name="connsiteX3" fmla="*/ 0 w 2560735"/>
                <a:gd name="connsiteY3" fmla="*/ 644119 h 667776"/>
                <a:gd name="connsiteX4" fmla="*/ 184734 w 2560735"/>
                <a:gd name="connsiteY4" fmla="*/ 0 h 667776"/>
                <a:gd name="connsiteX0" fmla="*/ 130350 w 2506351"/>
                <a:gd name="connsiteY0" fmla="*/ 0 h 667776"/>
                <a:gd name="connsiteX1" fmla="*/ 2506351 w 2506351"/>
                <a:gd name="connsiteY1" fmla="*/ 14278 h 667776"/>
                <a:gd name="connsiteX2" fmla="*/ 2316452 w 2506351"/>
                <a:gd name="connsiteY2" fmla="*/ 667776 h 667776"/>
                <a:gd name="connsiteX3" fmla="*/ 0 w 2506351"/>
                <a:gd name="connsiteY3" fmla="*/ 658692 h 667776"/>
                <a:gd name="connsiteX4" fmla="*/ 130350 w 2506351"/>
                <a:gd name="connsiteY4" fmla="*/ 0 h 667776"/>
                <a:gd name="connsiteX0" fmla="*/ 130350 w 2506351"/>
                <a:gd name="connsiteY0" fmla="*/ 0 h 670205"/>
                <a:gd name="connsiteX1" fmla="*/ 2506351 w 2506351"/>
                <a:gd name="connsiteY1" fmla="*/ 14278 h 670205"/>
                <a:gd name="connsiteX2" fmla="*/ 2405706 w 2506351"/>
                <a:gd name="connsiteY2" fmla="*/ 670205 h 670205"/>
                <a:gd name="connsiteX3" fmla="*/ 0 w 2506351"/>
                <a:gd name="connsiteY3" fmla="*/ 658692 h 670205"/>
                <a:gd name="connsiteX4" fmla="*/ 130350 w 2506351"/>
                <a:gd name="connsiteY4" fmla="*/ 0 h 670205"/>
                <a:gd name="connsiteX0" fmla="*/ 114412 w 2506351"/>
                <a:gd name="connsiteY0" fmla="*/ 0 h 672634"/>
                <a:gd name="connsiteX1" fmla="*/ 2506351 w 2506351"/>
                <a:gd name="connsiteY1" fmla="*/ 16707 h 672634"/>
                <a:gd name="connsiteX2" fmla="*/ 2405706 w 2506351"/>
                <a:gd name="connsiteY2" fmla="*/ 672634 h 672634"/>
                <a:gd name="connsiteX3" fmla="*/ 0 w 2506351"/>
                <a:gd name="connsiteY3" fmla="*/ 661121 h 672634"/>
                <a:gd name="connsiteX4" fmla="*/ 114412 w 2506351"/>
                <a:gd name="connsiteY4" fmla="*/ 0 h 672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351" h="672634">
                  <a:moveTo>
                    <a:pt x="114412" y="0"/>
                  </a:moveTo>
                  <a:lnTo>
                    <a:pt x="2506351" y="16707"/>
                  </a:lnTo>
                  <a:lnTo>
                    <a:pt x="2405706" y="672634"/>
                  </a:lnTo>
                  <a:lnTo>
                    <a:pt x="0" y="661121"/>
                  </a:lnTo>
                  <a:lnTo>
                    <a:pt x="114412" y="0"/>
                  </a:lnTo>
                  <a:close/>
                </a:path>
              </a:pathLst>
            </a:custGeom>
            <a:solidFill>
              <a:schemeClr val="bg1"/>
            </a:solidFill>
            <a:ln w="38100">
              <a:solidFill>
                <a:srgbClr val="DDDD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dirty="0"/>
              </a:br>
              <a:endParaRPr lang="en-GB" dirty="0"/>
            </a:p>
          </p:txBody>
        </p:sp>
        <p:sp>
          <p:nvSpPr>
            <p:cNvPr id="9" name="TextBox 8">
              <a:extLst>
                <a:ext uri="{FF2B5EF4-FFF2-40B4-BE49-F238E27FC236}">
                  <a16:creationId xmlns:a16="http://schemas.microsoft.com/office/drawing/2014/main" id="{81F03AAC-7F89-9D96-05C8-E460680E559C}"/>
                </a:ext>
              </a:extLst>
            </p:cNvPr>
            <p:cNvSpPr txBox="1"/>
            <p:nvPr/>
          </p:nvSpPr>
          <p:spPr>
            <a:xfrm>
              <a:off x="1930584" y="3173411"/>
              <a:ext cx="5509648" cy="677108"/>
            </a:xfrm>
            <a:prstGeom prst="rect">
              <a:avLst/>
            </a:prstGeom>
            <a:noFill/>
          </p:spPr>
          <p:txBody>
            <a:bodyPr wrap="square" rtlCol="0">
              <a:spAutoFit/>
            </a:bodyPr>
            <a:lstStyle/>
            <a:p>
              <a:pPr rtl="0">
                <a:spcBef>
                  <a:spcPts val="0"/>
                </a:spcBef>
                <a:spcAft>
                  <a:spcPts val="0"/>
                </a:spcAft>
              </a:pPr>
              <a:r>
                <a:rPr lang="en-GB" sz="1900" b="0" i="0" u="none" strike="noStrike" dirty="0">
                  <a:solidFill>
                    <a:srgbClr val="000000"/>
                  </a:solidFill>
                  <a:effectLst/>
                  <a:latin typeface="Report" panose="02000506020000020003" pitchFamily="2" charset="0"/>
                </a:rPr>
                <a:t>Adults vote on a piece of paper called a ballot or on a computer. It gives them different choices.</a:t>
              </a:r>
            </a:p>
          </p:txBody>
        </p:sp>
      </p:grpSp>
      <p:grpSp>
        <p:nvGrpSpPr>
          <p:cNvPr id="23" name="Group 22">
            <a:extLst>
              <a:ext uri="{FF2B5EF4-FFF2-40B4-BE49-F238E27FC236}">
                <a16:creationId xmlns:a16="http://schemas.microsoft.com/office/drawing/2014/main" id="{824ED3A8-1DDB-9BBA-4180-AC8A47793EF9}"/>
              </a:ext>
            </a:extLst>
          </p:cNvPr>
          <p:cNvGrpSpPr/>
          <p:nvPr/>
        </p:nvGrpSpPr>
        <p:grpSpPr>
          <a:xfrm>
            <a:off x="2727701" y="4364874"/>
            <a:ext cx="5087885" cy="1177871"/>
            <a:chOff x="2727701" y="4364874"/>
            <a:chExt cx="5087885" cy="1177871"/>
          </a:xfrm>
        </p:grpSpPr>
        <p:sp>
          <p:nvSpPr>
            <p:cNvPr id="12" name="Freeform: Shape 11">
              <a:extLst>
                <a:ext uri="{FF2B5EF4-FFF2-40B4-BE49-F238E27FC236}">
                  <a16:creationId xmlns:a16="http://schemas.microsoft.com/office/drawing/2014/main" id="{27223859-EC6B-73C1-E6D3-F660CF2FE0D0}"/>
                </a:ext>
              </a:extLst>
            </p:cNvPr>
            <p:cNvSpPr/>
            <p:nvPr/>
          </p:nvSpPr>
          <p:spPr>
            <a:xfrm>
              <a:off x="2727701" y="4364874"/>
              <a:ext cx="4533538" cy="1177871"/>
            </a:xfrm>
            <a:custGeom>
              <a:avLst/>
              <a:gdLst>
                <a:gd name="connsiteX0" fmla="*/ 0 w 5052447"/>
                <a:gd name="connsiteY0" fmla="*/ 69742 h 1185620"/>
                <a:gd name="connsiteX1" fmla="*/ 317715 w 5052447"/>
                <a:gd name="connsiteY1" fmla="*/ 1185620 h 1185620"/>
                <a:gd name="connsiteX2" fmla="*/ 4951708 w 5052447"/>
                <a:gd name="connsiteY2" fmla="*/ 1185620 h 1185620"/>
                <a:gd name="connsiteX3" fmla="*/ 5052447 w 5052447"/>
                <a:gd name="connsiteY3" fmla="*/ 488196 h 1185620"/>
                <a:gd name="connsiteX4" fmla="*/ 4781227 w 5052447"/>
                <a:gd name="connsiteY4" fmla="*/ 488196 h 1185620"/>
                <a:gd name="connsiteX5" fmla="*/ 4742481 w 5052447"/>
                <a:gd name="connsiteY5" fmla="*/ 0 h 1185620"/>
                <a:gd name="connsiteX6" fmla="*/ 0 w 5052447"/>
                <a:gd name="connsiteY6" fmla="*/ 69742 h 1185620"/>
                <a:gd name="connsiteX0" fmla="*/ 0 w 5036949"/>
                <a:gd name="connsiteY0" fmla="*/ 30996 h 1185620"/>
                <a:gd name="connsiteX1" fmla="*/ 302217 w 5036949"/>
                <a:gd name="connsiteY1" fmla="*/ 1185620 h 1185620"/>
                <a:gd name="connsiteX2" fmla="*/ 4936210 w 5036949"/>
                <a:gd name="connsiteY2" fmla="*/ 1185620 h 1185620"/>
                <a:gd name="connsiteX3" fmla="*/ 5036949 w 5036949"/>
                <a:gd name="connsiteY3" fmla="*/ 488196 h 1185620"/>
                <a:gd name="connsiteX4" fmla="*/ 4765729 w 5036949"/>
                <a:gd name="connsiteY4" fmla="*/ 488196 h 1185620"/>
                <a:gd name="connsiteX5" fmla="*/ 4726983 w 5036949"/>
                <a:gd name="connsiteY5" fmla="*/ 0 h 1185620"/>
                <a:gd name="connsiteX6" fmla="*/ 0 w 5036949"/>
                <a:gd name="connsiteY6" fmla="*/ 30996 h 1185620"/>
                <a:gd name="connsiteX0" fmla="*/ 0 w 5036949"/>
                <a:gd name="connsiteY0" fmla="*/ 7749 h 1185620"/>
                <a:gd name="connsiteX1" fmla="*/ 302217 w 5036949"/>
                <a:gd name="connsiteY1" fmla="*/ 1185620 h 1185620"/>
                <a:gd name="connsiteX2" fmla="*/ 4936210 w 5036949"/>
                <a:gd name="connsiteY2" fmla="*/ 1185620 h 1185620"/>
                <a:gd name="connsiteX3" fmla="*/ 5036949 w 5036949"/>
                <a:gd name="connsiteY3" fmla="*/ 488196 h 1185620"/>
                <a:gd name="connsiteX4" fmla="*/ 4765729 w 5036949"/>
                <a:gd name="connsiteY4" fmla="*/ 488196 h 1185620"/>
                <a:gd name="connsiteX5" fmla="*/ 4726983 w 5036949"/>
                <a:gd name="connsiteY5" fmla="*/ 0 h 1185620"/>
                <a:gd name="connsiteX6" fmla="*/ 0 w 5036949"/>
                <a:gd name="connsiteY6" fmla="*/ 7749 h 1185620"/>
                <a:gd name="connsiteX0" fmla="*/ 0 w 5036949"/>
                <a:gd name="connsiteY0" fmla="*/ 7749 h 1185620"/>
                <a:gd name="connsiteX1" fmla="*/ 302217 w 5036949"/>
                <a:gd name="connsiteY1" fmla="*/ 1185620 h 1185620"/>
                <a:gd name="connsiteX2" fmla="*/ 4936210 w 5036949"/>
                <a:gd name="connsiteY2" fmla="*/ 1185620 h 1185620"/>
                <a:gd name="connsiteX3" fmla="*/ 5036949 w 5036949"/>
                <a:gd name="connsiteY3" fmla="*/ 488196 h 1185620"/>
                <a:gd name="connsiteX4" fmla="*/ 4220444 w 5036949"/>
                <a:gd name="connsiteY4" fmla="*/ 504974 h 1185620"/>
                <a:gd name="connsiteX5" fmla="*/ 4726983 w 5036949"/>
                <a:gd name="connsiteY5" fmla="*/ 0 h 1185620"/>
                <a:gd name="connsiteX6" fmla="*/ 0 w 5036949"/>
                <a:gd name="connsiteY6" fmla="*/ 7749 h 1185620"/>
                <a:gd name="connsiteX0" fmla="*/ 0 w 5036949"/>
                <a:gd name="connsiteY0" fmla="*/ 0 h 1177871"/>
                <a:gd name="connsiteX1" fmla="*/ 302217 w 5036949"/>
                <a:gd name="connsiteY1" fmla="*/ 1177871 h 1177871"/>
                <a:gd name="connsiteX2" fmla="*/ 4936210 w 5036949"/>
                <a:gd name="connsiteY2" fmla="*/ 1177871 h 1177871"/>
                <a:gd name="connsiteX3" fmla="*/ 5036949 w 5036949"/>
                <a:gd name="connsiteY3" fmla="*/ 480447 h 1177871"/>
                <a:gd name="connsiteX4" fmla="*/ 4220444 w 5036949"/>
                <a:gd name="connsiteY4" fmla="*/ 497225 h 1177871"/>
                <a:gd name="connsiteX5" fmla="*/ 3921640 w 5036949"/>
                <a:gd name="connsiteY5" fmla="*/ 50974 h 1177871"/>
                <a:gd name="connsiteX6" fmla="*/ 0 w 5036949"/>
                <a:gd name="connsiteY6" fmla="*/ 0 h 1177871"/>
                <a:gd name="connsiteX0" fmla="*/ 0 w 5036949"/>
                <a:gd name="connsiteY0" fmla="*/ 16138 h 1194009"/>
                <a:gd name="connsiteX1" fmla="*/ 302217 w 5036949"/>
                <a:gd name="connsiteY1" fmla="*/ 1194009 h 1194009"/>
                <a:gd name="connsiteX2" fmla="*/ 4936210 w 5036949"/>
                <a:gd name="connsiteY2" fmla="*/ 1194009 h 1194009"/>
                <a:gd name="connsiteX3" fmla="*/ 5036949 w 5036949"/>
                <a:gd name="connsiteY3" fmla="*/ 496585 h 1194009"/>
                <a:gd name="connsiteX4" fmla="*/ 4220444 w 5036949"/>
                <a:gd name="connsiteY4" fmla="*/ 513363 h 1194009"/>
                <a:gd name="connsiteX5" fmla="*/ 3896473 w 5036949"/>
                <a:gd name="connsiteY5" fmla="*/ 0 h 1194009"/>
                <a:gd name="connsiteX6" fmla="*/ 0 w 5036949"/>
                <a:gd name="connsiteY6" fmla="*/ 16138 h 1194009"/>
                <a:gd name="connsiteX0" fmla="*/ 0 w 5036949"/>
                <a:gd name="connsiteY0" fmla="*/ 32916 h 1210787"/>
                <a:gd name="connsiteX1" fmla="*/ 302217 w 5036949"/>
                <a:gd name="connsiteY1" fmla="*/ 1210787 h 1210787"/>
                <a:gd name="connsiteX2" fmla="*/ 4936210 w 5036949"/>
                <a:gd name="connsiteY2" fmla="*/ 1210787 h 1210787"/>
                <a:gd name="connsiteX3" fmla="*/ 5036949 w 5036949"/>
                <a:gd name="connsiteY3" fmla="*/ 513363 h 1210787"/>
                <a:gd name="connsiteX4" fmla="*/ 4220444 w 5036949"/>
                <a:gd name="connsiteY4" fmla="*/ 530141 h 1210787"/>
                <a:gd name="connsiteX5" fmla="*/ 3896473 w 5036949"/>
                <a:gd name="connsiteY5" fmla="*/ 0 h 1210787"/>
                <a:gd name="connsiteX6" fmla="*/ 0 w 5036949"/>
                <a:gd name="connsiteY6" fmla="*/ 32916 h 1210787"/>
                <a:gd name="connsiteX0" fmla="*/ 0 w 5036949"/>
                <a:gd name="connsiteY0" fmla="*/ 0 h 1177871"/>
                <a:gd name="connsiteX1" fmla="*/ 302217 w 5036949"/>
                <a:gd name="connsiteY1" fmla="*/ 1177871 h 1177871"/>
                <a:gd name="connsiteX2" fmla="*/ 4936210 w 5036949"/>
                <a:gd name="connsiteY2" fmla="*/ 1177871 h 1177871"/>
                <a:gd name="connsiteX3" fmla="*/ 5036949 w 5036949"/>
                <a:gd name="connsiteY3" fmla="*/ 480447 h 1177871"/>
                <a:gd name="connsiteX4" fmla="*/ 4220444 w 5036949"/>
                <a:gd name="connsiteY4" fmla="*/ 497225 h 1177871"/>
                <a:gd name="connsiteX5" fmla="*/ 3904862 w 5036949"/>
                <a:gd name="connsiteY5" fmla="*/ 640 h 1177871"/>
                <a:gd name="connsiteX6" fmla="*/ 0 w 5036949"/>
                <a:gd name="connsiteY6" fmla="*/ 0 h 1177871"/>
                <a:gd name="connsiteX0" fmla="*/ 0 w 5036949"/>
                <a:gd name="connsiteY0" fmla="*/ 0 h 1177871"/>
                <a:gd name="connsiteX1" fmla="*/ 302217 w 5036949"/>
                <a:gd name="connsiteY1" fmla="*/ 1177871 h 1177871"/>
                <a:gd name="connsiteX2" fmla="*/ 4348980 w 5036949"/>
                <a:gd name="connsiteY2" fmla="*/ 1177871 h 1177871"/>
                <a:gd name="connsiteX3" fmla="*/ 5036949 w 5036949"/>
                <a:gd name="connsiteY3" fmla="*/ 480447 h 1177871"/>
                <a:gd name="connsiteX4" fmla="*/ 4220444 w 5036949"/>
                <a:gd name="connsiteY4" fmla="*/ 497225 h 1177871"/>
                <a:gd name="connsiteX5" fmla="*/ 3904862 w 5036949"/>
                <a:gd name="connsiteY5" fmla="*/ 640 h 1177871"/>
                <a:gd name="connsiteX6" fmla="*/ 0 w 5036949"/>
                <a:gd name="connsiteY6" fmla="*/ 0 h 1177871"/>
                <a:gd name="connsiteX0" fmla="*/ 0 w 5036949"/>
                <a:gd name="connsiteY0" fmla="*/ 0 h 1177871"/>
                <a:gd name="connsiteX1" fmla="*/ 302217 w 5036949"/>
                <a:gd name="connsiteY1" fmla="*/ 1177871 h 1177871"/>
                <a:gd name="connsiteX2" fmla="*/ 4407703 w 5036949"/>
                <a:gd name="connsiteY2" fmla="*/ 1177871 h 1177871"/>
                <a:gd name="connsiteX3" fmla="*/ 5036949 w 5036949"/>
                <a:gd name="connsiteY3" fmla="*/ 480447 h 1177871"/>
                <a:gd name="connsiteX4" fmla="*/ 4220444 w 5036949"/>
                <a:gd name="connsiteY4" fmla="*/ 497225 h 1177871"/>
                <a:gd name="connsiteX5" fmla="*/ 3904862 w 5036949"/>
                <a:gd name="connsiteY5" fmla="*/ 640 h 1177871"/>
                <a:gd name="connsiteX6" fmla="*/ 0 w 5036949"/>
                <a:gd name="connsiteY6" fmla="*/ 0 h 1177871"/>
                <a:gd name="connsiteX0" fmla="*/ 0 w 5036949"/>
                <a:gd name="connsiteY0" fmla="*/ 0 h 1177871"/>
                <a:gd name="connsiteX1" fmla="*/ 302217 w 5036949"/>
                <a:gd name="connsiteY1" fmla="*/ 1177871 h 1177871"/>
                <a:gd name="connsiteX2" fmla="*/ 4533538 w 5036949"/>
                <a:gd name="connsiteY2" fmla="*/ 1177871 h 1177871"/>
                <a:gd name="connsiteX3" fmla="*/ 5036949 w 5036949"/>
                <a:gd name="connsiteY3" fmla="*/ 480447 h 1177871"/>
                <a:gd name="connsiteX4" fmla="*/ 4220444 w 5036949"/>
                <a:gd name="connsiteY4" fmla="*/ 497225 h 1177871"/>
                <a:gd name="connsiteX5" fmla="*/ 3904862 w 5036949"/>
                <a:gd name="connsiteY5" fmla="*/ 640 h 1177871"/>
                <a:gd name="connsiteX6" fmla="*/ 0 w 5036949"/>
                <a:gd name="connsiteY6" fmla="*/ 0 h 1177871"/>
                <a:gd name="connsiteX0" fmla="*/ 0 w 4550387"/>
                <a:gd name="connsiteY0" fmla="*/ 0 h 1177871"/>
                <a:gd name="connsiteX1" fmla="*/ 302217 w 4550387"/>
                <a:gd name="connsiteY1" fmla="*/ 1177871 h 1177871"/>
                <a:gd name="connsiteX2" fmla="*/ 4533538 w 4550387"/>
                <a:gd name="connsiteY2" fmla="*/ 1177871 h 1177871"/>
                <a:gd name="connsiteX3" fmla="*/ 4550387 w 4550387"/>
                <a:gd name="connsiteY3" fmla="*/ 505614 h 1177871"/>
                <a:gd name="connsiteX4" fmla="*/ 4220444 w 4550387"/>
                <a:gd name="connsiteY4" fmla="*/ 497225 h 1177871"/>
                <a:gd name="connsiteX5" fmla="*/ 3904862 w 4550387"/>
                <a:gd name="connsiteY5" fmla="*/ 640 h 1177871"/>
                <a:gd name="connsiteX6" fmla="*/ 0 w 4550387"/>
                <a:gd name="connsiteY6" fmla="*/ 0 h 1177871"/>
                <a:gd name="connsiteX0" fmla="*/ 0 w 4533538"/>
                <a:gd name="connsiteY0" fmla="*/ 0 h 1177871"/>
                <a:gd name="connsiteX1" fmla="*/ 302217 w 4533538"/>
                <a:gd name="connsiteY1" fmla="*/ 1177871 h 1177871"/>
                <a:gd name="connsiteX2" fmla="*/ 4533538 w 4533538"/>
                <a:gd name="connsiteY2" fmla="*/ 1177871 h 1177871"/>
                <a:gd name="connsiteX3" fmla="*/ 4525220 w 4533538"/>
                <a:gd name="connsiteY3" fmla="*/ 505614 h 1177871"/>
                <a:gd name="connsiteX4" fmla="*/ 4220444 w 4533538"/>
                <a:gd name="connsiteY4" fmla="*/ 497225 h 1177871"/>
                <a:gd name="connsiteX5" fmla="*/ 3904862 w 4533538"/>
                <a:gd name="connsiteY5" fmla="*/ 640 h 1177871"/>
                <a:gd name="connsiteX6" fmla="*/ 0 w 4533538"/>
                <a:gd name="connsiteY6" fmla="*/ 0 h 117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3538" h="1177871">
                  <a:moveTo>
                    <a:pt x="0" y="0"/>
                  </a:moveTo>
                  <a:lnTo>
                    <a:pt x="302217" y="1177871"/>
                  </a:lnTo>
                  <a:lnTo>
                    <a:pt x="4533538" y="1177871"/>
                  </a:lnTo>
                  <a:lnTo>
                    <a:pt x="4525220" y="505614"/>
                  </a:lnTo>
                  <a:lnTo>
                    <a:pt x="4220444" y="497225"/>
                  </a:lnTo>
                  <a:lnTo>
                    <a:pt x="3904862" y="640"/>
                  </a:lnTo>
                  <a:lnTo>
                    <a:pt x="0" y="0"/>
                  </a:lnTo>
                  <a:close/>
                </a:path>
              </a:pathLst>
            </a:custGeom>
            <a:solidFill>
              <a:srgbClr val="E86664"/>
            </a:solidFill>
            <a:ln w="28575">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76FB1D7-31CA-97E6-DB23-2926E6F73F07}"/>
                </a:ext>
              </a:extLst>
            </p:cNvPr>
            <p:cNvSpPr txBox="1"/>
            <p:nvPr/>
          </p:nvSpPr>
          <p:spPr>
            <a:xfrm>
              <a:off x="3111856" y="4463835"/>
              <a:ext cx="4703730" cy="969496"/>
            </a:xfrm>
            <a:prstGeom prst="rect">
              <a:avLst/>
            </a:prstGeom>
            <a:noFill/>
          </p:spPr>
          <p:txBody>
            <a:bodyPr wrap="square">
              <a:spAutoFit/>
            </a:bodyPr>
            <a:lstStyle/>
            <a:p>
              <a:pPr rtl="0">
                <a:spcBef>
                  <a:spcPts val="0"/>
                </a:spcBef>
                <a:spcAft>
                  <a:spcPts val="0"/>
                </a:spcAft>
              </a:pPr>
              <a:r>
                <a:rPr lang="en-GB" sz="1900" b="1" i="0" u="none" strike="noStrike" dirty="0">
                  <a:solidFill>
                    <a:srgbClr val="FFFFFF"/>
                  </a:solidFill>
                  <a:effectLst/>
                  <a:latin typeface="Report" panose="02000506020000020003" pitchFamily="2" charset="0"/>
                </a:rPr>
                <a:t>Every</a:t>
              </a:r>
              <a:r>
                <a:rPr lang="en-GB" sz="1900" b="0" i="0" u="none" strike="noStrike" dirty="0">
                  <a:solidFill>
                    <a:srgbClr val="FFFFFF"/>
                  </a:solidFill>
                  <a:effectLst/>
                  <a:latin typeface="Report" panose="02000506020000020003" pitchFamily="2" charset="0"/>
                </a:rPr>
                <a:t> vote is important. </a:t>
              </a:r>
            </a:p>
            <a:p>
              <a:pPr rtl="0">
                <a:spcBef>
                  <a:spcPts val="0"/>
                </a:spcBef>
                <a:spcAft>
                  <a:spcPts val="0"/>
                </a:spcAft>
              </a:pPr>
              <a:endParaRPr lang="en-GB" sz="1900" b="0" i="0" u="none" strike="noStrike" dirty="0">
                <a:solidFill>
                  <a:srgbClr val="FFFFFF"/>
                </a:solidFill>
                <a:effectLst/>
                <a:latin typeface="Report" panose="02000506020000020003" pitchFamily="2" charset="0"/>
              </a:endParaRPr>
            </a:p>
            <a:p>
              <a:pPr rtl="0">
                <a:spcBef>
                  <a:spcPts val="0"/>
                </a:spcBef>
                <a:spcAft>
                  <a:spcPts val="0"/>
                </a:spcAft>
              </a:pPr>
              <a:r>
                <a:rPr lang="en-GB" sz="1900" b="0" i="0" u="none" strike="noStrike" dirty="0">
                  <a:solidFill>
                    <a:srgbClr val="FFFFFF"/>
                  </a:solidFill>
                  <a:effectLst/>
                  <a:latin typeface="Report" panose="02000506020000020003" pitchFamily="2" charset="0"/>
                </a:rPr>
                <a:t>When you are an adult, you will vote, too!</a:t>
              </a:r>
            </a:p>
          </p:txBody>
        </p:sp>
      </p:grpSp>
      <p:grpSp>
        <p:nvGrpSpPr>
          <p:cNvPr id="13" name="Group 12">
            <a:extLst>
              <a:ext uri="{FF2B5EF4-FFF2-40B4-BE49-F238E27FC236}">
                <a16:creationId xmlns:a16="http://schemas.microsoft.com/office/drawing/2014/main" id="{DAA93F74-63DF-759D-564C-85B4DD5F3CA3}"/>
              </a:ext>
            </a:extLst>
          </p:cNvPr>
          <p:cNvGrpSpPr/>
          <p:nvPr/>
        </p:nvGrpSpPr>
        <p:grpSpPr>
          <a:xfrm>
            <a:off x="1113112" y="1508711"/>
            <a:ext cx="702058" cy="702058"/>
            <a:chOff x="785829" y="4457871"/>
            <a:chExt cx="666427" cy="666427"/>
          </a:xfrm>
        </p:grpSpPr>
        <p:pic>
          <p:nvPicPr>
            <p:cNvPr id="14" name="Graphic 13">
              <a:extLst>
                <a:ext uri="{FF2B5EF4-FFF2-40B4-BE49-F238E27FC236}">
                  <a16:creationId xmlns:a16="http://schemas.microsoft.com/office/drawing/2014/main" id="{174D7DB6-9B71-4F75-832A-7873EAFFA9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967" y="4554836"/>
              <a:ext cx="436151" cy="472497"/>
            </a:xfrm>
            <a:prstGeom prst="rect">
              <a:avLst/>
            </a:prstGeom>
          </p:spPr>
        </p:pic>
        <p:sp>
          <p:nvSpPr>
            <p:cNvPr id="15" name="Rectangle 14">
              <a:extLst>
                <a:ext uri="{FF2B5EF4-FFF2-40B4-BE49-F238E27FC236}">
                  <a16:creationId xmlns:a16="http://schemas.microsoft.com/office/drawing/2014/main" id="{A45C4E0B-CE39-1C86-9AD5-8731953F005A}"/>
                </a:ext>
              </a:extLst>
            </p:cNvPr>
            <p:cNvSpPr/>
            <p:nvPr/>
          </p:nvSpPr>
          <p:spPr>
            <a:xfrm>
              <a:off x="785829" y="4457871"/>
              <a:ext cx="666427" cy="66642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083209C0-B30B-98B0-48DC-D21A0D06F8B6}"/>
              </a:ext>
            </a:extLst>
          </p:cNvPr>
          <p:cNvGrpSpPr/>
          <p:nvPr/>
        </p:nvGrpSpPr>
        <p:grpSpPr>
          <a:xfrm>
            <a:off x="7207919" y="1467591"/>
            <a:ext cx="464626" cy="464626"/>
            <a:chOff x="785829" y="4457871"/>
            <a:chExt cx="666427" cy="666427"/>
          </a:xfrm>
        </p:grpSpPr>
        <p:pic>
          <p:nvPicPr>
            <p:cNvPr id="17" name="Graphic 16">
              <a:extLst>
                <a:ext uri="{FF2B5EF4-FFF2-40B4-BE49-F238E27FC236}">
                  <a16:creationId xmlns:a16="http://schemas.microsoft.com/office/drawing/2014/main" id="{1C35C1C7-7F08-A88B-2AE6-16018BF286C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967" y="4554836"/>
              <a:ext cx="436151" cy="472497"/>
            </a:xfrm>
            <a:prstGeom prst="rect">
              <a:avLst/>
            </a:prstGeom>
          </p:spPr>
        </p:pic>
        <p:sp>
          <p:nvSpPr>
            <p:cNvPr id="18" name="Rectangle 17">
              <a:extLst>
                <a:ext uri="{FF2B5EF4-FFF2-40B4-BE49-F238E27FC236}">
                  <a16:creationId xmlns:a16="http://schemas.microsoft.com/office/drawing/2014/main" id="{CFC4D900-369A-CD29-4561-BD83E5C5EB9B}"/>
                </a:ext>
              </a:extLst>
            </p:cNvPr>
            <p:cNvSpPr/>
            <p:nvPr/>
          </p:nvSpPr>
          <p:spPr>
            <a:xfrm>
              <a:off x="785829" y="4457871"/>
              <a:ext cx="666427" cy="66642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573A7CDF-87A5-9DB2-210D-3D4212E7E818}"/>
              </a:ext>
            </a:extLst>
          </p:cNvPr>
          <p:cNvGrpSpPr/>
          <p:nvPr/>
        </p:nvGrpSpPr>
        <p:grpSpPr>
          <a:xfrm>
            <a:off x="694746" y="5477370"/>
            <a:ext cx="412080" cy="412080"/>
            <a:chOff x="785829" y="4457871"/>
            <a:chExt cx="666427" cy="666427"/>
          </a:xfrm>
        </p:grpSpPr>
        <p:pic>
          <p:nvPicPr>
            <p:cNvPr id="20" name="Graphic 19">
              <a:extLst>
                <a:ext uri="{FF2B5EF4-FFF2-40B4-BE49-F238E27FC236}">
                  <a16:creationId xmlns:a16="http://schemas.microsoft.com/office/drawing/2014/main" id="{678E5E3B-DB7B-B0A5-A486-96ADF745A4D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967" y="4554836"/>
              <a:ext cx="436151" cy="472497"/>
            </a:xfrm>
            <a:prstGeom prst="rect">
              <a:avLst/>
            </a:prstGeom>
          </p:spPr>
        </p:pic>
        <p:sp>
          <p:nvSpPr>
            <p:cNvPr id="21" name="Rectangle 20">
              <a:extLst>
                <a:ext uri="{FF2B5EF4-FFF2-40B4-BE49-F238E27FC236}">
                  <a16:creationId xmlns:a16="http://schemas.microsoft.com/office/drawing/2014/main" id="{4BE9859C-DCB8-3D34-6B38-24E30A949B5A}"/>
                </a:ext>
              </a:extLst>
            </p:cNvPr>
            <p:cNvSpPr/>
            <p:nvPr/>
          </p:nvSpPr>
          <p:spPr>
            <a:xfrm>
              <a:off x="785829" y="4457871"/>
              <a:ext cx="666427" cy="66642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10189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3CDD1AE-D24C-95AD-1046-079BB708C230}"/>
              </a:ext>
            </a:extLst>
          </p:cNvPr>
          <p:cNvGrpSpPr/>
          <p:nvPr/>
        </p:nvGrpSpPr>
        <p:grpSpPr>
          <a:xfrm>
            <a:off x="1108128" y="1437610"/>
            <a:ext cx="5513009" cy="981773"/>
            <a:chOff x="1108128" y="1437610"/>
            <a:chExt cx="5513009" cy="981773"/>
          </a:xfrm>
        </p:grpSpPr>
        <p:sp>
          <p:nvSpPr>
            <p:cNvPr id="7" name="Rectangle 1">
              <a:extLst>
                <a:ext uri="{FF2B5EF4-FFF2-40B4-BE49-F238E27FC236}">
                  <a16:creationId xmlns:a16="http://schemas.microsoft.com/office/drawing/2014/main" id="{485A2E52-5828-4BFC-8082-9773AACB54F8}"/>
                </a:ext>
              </a:extLst>
            </p:cNvPr>
            <p:cNvSpPr/>
            <p:nvPr/>
          </p:nvSpPr>
          <p:spPr>
            <a:xfrm>
              <a:off x="1108128" y="1437610"/>
              <a:ext cx="5513009" cy="981773"/>
            </a:xfrm>
            <a:custGeom>
              <a:avLst/>
              <a:gdLst>
                <a:gd name="connsiteX0" fmla="*/ 0 w 2656855"/>
                <a:gd name="connsiteY0" fmla="*/ 0 h 600058"/>
                <a:gd name="connsiteX1" fmla="*/ 2656855 w 2656855"/>
                <a:gd name="connsiteY1" fmla="*/ 0 h 600058"/>
                <a:gd name="connsiteX2" fmla="*/ 2656855 w 2656855"/>
                <a:gd name="connsiteY2" fmla="*/ 600058 h 600058"/>
                <a:gd name="connsiteX3" fmla="*/ 0 w 2656855"/>
                <a:gd name="connsiteY3" fmla="*/ 600058 h 600058"/>
                <a:gd name="connsiteX4" fmla="*/ 0 w 2656855"/>
                <a:gd name="connsiteY4" fmla="*/ 0 h 600058"/>
                <a:gd name="connsiteX0" fmla="*/ 0 w 2656855"/>
                <a:gd name="connsiteY0" fmla="*/ 0 h 600058"/>
                <a:gd name="connsiteX1" fmla="*/ 2656855 w 2656855"/>
                <a:gd name="connsiteY1" fmla="*/ 0 h 600058"/>
                <a:gd name="connsiteX2" fmla="*/ 2325161 w 2656855"/>
                <a:gd name="connsiteY2" fmla="*/ 600058 h 600058"/>
                <a:gd name="connsiteX3" fmla="*/ 0 w 2656855"/>
                <a:gd name="connsiteY3" fmla="*/ 600058 h 600058"/>
                <a:gd name="connsiteX4" fmla="*/ 0 w 2656855"/>
                <a:gd name="connsiteY4" fmla="*/ 0 h 600058"/>
                <a:gd name="connsiteX0" fmla="*/ 107577 w 2656855"/>
                <a:gd name="connsiteY0" fmla="*/ 0 h 707635"/>
                <a:gd name="connsiteX1" fmla="*/ 2656855 w 2656855"/>
                <a:gd name="connsiteY1" fmla="*/ 107577 h 707635"/>
                <a:gd name="connsiteX2" fmla="*/ 2325161 w 2656855"/>
                <a:gd name="connsiteY2" fmla="*/ 707635 h 707635"/>
                <a:gd name="connsiteX3" fmla="*/ 0 w 2656855"/>
                <a:gd name="connsiteY3" fmla="*/ 707635 h 707635"/>
                <a:gd name="connsiteX4" fmla="*/ 107577 w 2656855"/>
                <a:gd name="connsiteY4" fmla="*/ 0 h 707635"/>
                <a:gd name="connsiteX0" fmla="*/ 107577 w 2598385"/>
                <a:gd name="connsiteY0" fmla="*/ 0 h 707635"/>
                <a:gd name="connsiteX1" fmla="*/ 2598385 w 2598385"/>
                <a:gd name="connsiteY1" fmla="*/ 82651 h 707635"/>
                <a:gd name="connsiteX2" fmla="*/ 2325161 w 2598385"/>
                <a:gd name="connsiteY2" fmla="*/ 707635 h 707635"/>
                <a:gd name="connsiteX3" fmla="*/ 0 w 2598385"/>
                <a:gd name="connsiteY3" fmla="*/ 707635 h 707635"/>
                <a:gd name="connsiteX4" fmla="*/ 107577 w 2598385"/>
                <a:gd name="connsiteY4" fmla="*/ 0 h 707635"/>
                <a:gd name="connsiteX0" fmla="*/ 107577 w 2598385"/>
                <a:gd name="connsiteY0" fmla="*/ 0 h 742749"/>
                <a:gd name="connsiteX1" fmla="*/ 2598385 w 2598385"/>
                <a:gd name="connsiteY1" fmla="*/ 82651 h 742749"/>
                <a:gd name="connsiteX2" fmla="*/ 2455185 w 2598385"/>
                <a:gd name="connsiteY2" fmla="*/ 742749 h 742749"/>
                <a:gd name="connsiteX3" fmla="*/ 0 w 2598385"/>
                <a:gd name="connsiteY3" fmla="*/ 707635 h 742749"/>
                <a:gd name="connsiteX4" fmla="*/ 107577 w 2598385"/>
                <a:gd name="connsiteY4" fmla="*/ 0 h 742749"/>
                <a:gd name="connsiteX0" fmla="*/ 91816 w 2598385"/>
                <a:gd name="connsiteY0" fmla="*/ 0 h 701250"/>
                <a:gd name="connsiteX1" fmla="*/ 2598385 w 2598385"/>
                <a:gd name="connsiteY1" fmla="*/ 41152 h 701250"/>
                <a:gd name="connsiteX2" fmla="*/ 2455185 w 2598385"/>
                <a:gd name="connsiteY2" fmla="*/ 701250 h 701250"/>
                <a:gd name="connsiteX3" fmla="*/ 0 w 2598385"/>
                <a:gd name="connsiteY3" fmla="*/ 666136 h 701250"/>
                <a:gd name="connsiteX4" fmla="*/ 91816 w 2598385"/>
                <a:gd name="connsiteY4" fmla="*/ 0 h 701250"/>
                <a:gd name="connsiteX0" fmla="*/ 64235 w 2598385"/>
                <a:gd name="connsiteY0" fmla="*/ 0 h 682097"/>
                <a:gd name="connsiteX1" fmla="*/ 2598385 w 2598385"/>
                <a:gd name="connsiteY1" fmla="*/ 21999 h 682097"/>
                <a:gd name="connsiteX2" fmla="*/ 2455185 w 2598385"/>
                <a:gd name="connsiteY2" fmla="*/ 682097 h 682097"/>
                <a:gd name="connsiteX3" fmla="*/ 0 w 2598385"/>
                <a:gd name="connsiteY3" fmla="*/ 646983 h 682097"/>
                <a:gd name="connsiteX4" fmla="*/ 64235 w 2598385"/>
                <a:gd name="connsiteY4" fmla="*/ 0 h 682097"/>
                <a:gd name="connsiteX0" fmla="*/ 64235 w 2598385"/>
                <a:gd name="connsiteY0" fmla="*/ 0 h 670640"/>
                <a:gd name="connsiteX1" fmla="*/ 2598385 w 2598385"/>
                <a:gd name="connsiteY1" fmla="*/ 21999 h 670640"/>
                <a:gd name="connsiteX2" fmla="*/ 2370836 w 2598385"/>
                <a:gd name="connsiteY2" fmla="*/ 670640 h 670640"/>
                <a:gd name="connsiteX3" fmla="*/ 0 w 2598385"/>
                <a:gd name="connsiteY3" fmla="*/ 646983 h 670640"/>
                <a:gd name="connsiteX4" fmla="*/ 64235 w 2598385"/>
                <a:gd name="connsiteY4" fmla="*/ 0 h 670640"/>
                <a:gd name="connsiteX0" fmla="*/ 184734 w 2598385"/>
                <a:gd name="connsiteY0" fmla="*/ 0 h 667776"/>
                <a:gd name="connsiteX1" fmla="*/ 2598385 w 2598385"/>
                <a:gd name="connsiteY1" fmla="*/ 19135 h 667776"/>
                <a:gd name="connsiteX2" fmla="*/ 2370836 w 2598385"/>
                <a:gd name="connsiteY2" fmla="*/ 667776 h 667776"/>
                <a:gd name="connsiteX3" fmla="*/ 0 w 2598385"/>
                <a:gd name="connsiteY3" fmla="*/ 644119 h 667776"/>
                <a:gd name="connsiteX4" fmla="*/ 184734 w 2598385"/>
                <a:gd name="connsiteY4" fmla="*/ 0 h 667776"/>
                <a:gd name="connsiteX0" fmla="*/ 184734 w 2560735"/>
                <a:gd name="connsiteY0" fmla="*/ 0 h 667776"/>
                <a:gd name="connsiteX1" fmla="*/ 2560735 w 2560735"/>
                <a:gd name="connsiteY1" fmla="*/ 14278 h 667776"/>
                <a:gd name="connsiteX2" fmla="*/ 2370836 w 2560735"/>
                <a:gd name="connsiteY2" fmla="*/ 667776 h 667776"/>
                <a:gd name="connsiteX3" fmla="*/ 0 w 2560735"/>
                <a:gd name="connsiteY3" fmla="*/ 644119 h 667776"/>
                <a:gd name="connsiteX4" fmla="*/ 184734 w 2560735"/>
                <a:gd name="connsiteY4" fmla="*/ 0 h 667776"/>
                <a:gd name="connsiteX0" fmla="*/ 130350 w 2506351"/>
                <a:gd name="connsiteY0" fmla="*/ 0 h 667776"/>
                <a:gd name="connsiteX1" fmla="*/ 2506351 w 2506351"/>
                <a:gd name="connsiteY1" fmla="*/ 14278 h 667776"/>
                <a:gd name="connsiteX2" fmla="*/ 2316452 w 2506351"/>
                <a:gd name="connsiteY2" fmla="*/ 667776 h 667776"/>
                <a:gd name="connsiteX3" fmla="*/ 0 w 2506351"/>
                <a:gd name="connsiteY3" fmla="*/ 658692 h 667776"/>
                <a:gd name="connsiteX4" fmla="*/ 130350 w 2506351"/>
                <a:gd name="connsiteY4" fmla="*/ 0 h 667776"/>
                <a:gd name="connsiteX0" fmla="*/ 130350 w 2506351"/>
                <a:gd name="connsiteY0" fmla="*/ 0 h 670205"/>
                <a:gd name="connsiteX1" fmla="*/ 2506351 w 2506351"/>
                <a:gd name="connsiteY1" fmla="*/ 14278 h 670205"/>
                <a:gd name="connsiteX2" fmla="*/ 2405706 w 2506351"/>
                <a:gd name="connsiteY2" fmla="*/ 670205 h 670205"/>
                <a:gd name="connsiteX3" fmla="*/ 0 w 2506351"/>
                <a:gd name="connsiteY3" fmla="*/ 658692 h 670205"/>
                <a:gd name="connsiteX4" fmla="*/ 130350 w 2506351"/>
                <a:gd name="connsiteY4" fmla="*/ 0 h 670205"/>
                <a:gd name="connsiteX0" fmla="*/ 114412 w 2506351"/>
                <a:gd name="connsiteY0" fmla="*/ 0 h 672634"/>
                <a:gd name="connsiteX1" fmla="*/ 2506351 w 2506351"/>
                <a:gd name="connsiteY1" fmla="*/ 16707 h 672634"/>
                <a:gd name="connsiteX2" fmla="*/ 2405706 w 2506351"/>
                <a:gd name="connsiteY2" fmla="*/ 672634 h 672634"/>
                <a:gd name="connsiteX3" fmla="*/ 0 w 2506351"/>
                <a:gd name="connsiteY3" fmla="*/ 661121 h 672634"/>
                <a:gd name="connsiteX4" fmla="*/ 114412 w 2506351"/>
                <a:gd name="connsiteY4" fmla="*/ 0 h 672634"/>
                <a:gd name="connsiteX0" fmla="*/ 114412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14412 w 2506351"/>
                <a:gd name="connsiteY4" fmla="*/ 0 h 665133"/>
                <a:gd name="connsiteX0" fmla="*/ 97680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97680 w 2506351"/>
                <a:gd name="connsiteY4" fmla="*/ 0 h 665133"/>
                <a:gd name="connsiteX0" fmla="*/ 104373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04373 w 2506351"/>
                <a:gd name="connsiteY4" fmla="*/ 0 h 66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351" h="665133">
                  <a:moveTo>
                    <a:pt x="104373" y="0"/>
                  </a:moveTo>
                  <a:lnTo>
                    <a:pt x="2506351" y="16707"/>
                  </a:lnTo>
                  <a:lnTo>
                    <a:pt x="2422437" y="665133"/>
                  </a:lnTo>
                  <a:lnTo>
                    <a:pt x="0" y="661121"/>
                  </a:lnTo>
                  <a:lnTo>
                    <a:pt x="104373" y="0"/>
                  </a:lnTo>
                  <a:close/>
                </a:path>
              </a:pathLst>
            </a:custGeom>
            <a:solidFill>
              <a:schemeClr val="bg1"/>
            </a:solidFill>
            <a:ln w="38100">
              <a:solidFill>
                <a:srgbClr val="DDDD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dirty="0"/>
              </a:br>
              <a:endParaRPr lang="en-GB" dirty="0"/>
            </a:p>
          </p:txBody>
        </p:sp>
        <p:sp>
          <p:nvSpPr>
            <p:cNvPr id="9" name="TextBox 8">
              <a:extLst>
                <a:ext uri="{FF2B5EF4-FFF2-40B4-BE49-F238E27FC236}">
                  <a16:creationId xmlns:a16="http://schemas.microsoft.com/office/drawing/2014/main" id="{81F03AAC-7F89-9D96-05C8-E460680E559C}"/>
                </a:ext>
              </a:extLst>
            </p:cNvPr>
            <p:cNvSpPr txBox="1"/>
            <p:nvPr/>
          </p:nvSpPr>
          <p:spPr>
            <a:xfrm>
              <a:off x="1502700" y="1622306"/>
              <a:ext cx="5021913" cy="677108"/>
            </a:xfrm>
            <a:prstGeom prst="rect">
              <a:avLst/>
            </a:prstGeom>
            <a:noFill/>
          </p:spPr>
          <p:txBody>
            <a:bodyPr wrap="square" rtlCol="0">
              <a:spAutoFit/>
            </a:bodyPr>
            <a:lstStyle/>
            <a:p>
              <a:pPr rtl="0">
                <a:spcBef>
                  <a:spcPts val="0"/>
                </a:spcBef>
                <a:spcAft>
                  <a:spcPts val="0"/>
                </a:spcAft>
              </a:pPr>
              <a:r>
                <a:rPr lang="en-GB" sz="1900" b="0" i="0" u="none" strike="noStrike" dirty="0">
                  <a:solidFill>
                    <a:srgbClr val="000000"/>
                  </a:solidFill>
                  <a:effectLst/>
                  <a:latin typeface="Report" panose="02000506020000020003" pitchFamily="2" charset="0"/>
                </a:rPr>
                <a:t>When we vote, we can make things better for our community.</a:t>
              </a:r>
            </a:p>
          </p:txBody>
        </p:sp>
      </p:grpSp>
      <p:grpSp>
        <p:nvGrpSpPr>
          <p:cNvPr id="19" name="Group 18">
            <a:extLst>
              <a:ext uri="{FF2B5EF4-FFF2-40B4-BE49-F238E27FC236}">
                <a16:creationId xmlns:a16="http://schemas.microsoft.com/office/drawing/2014/main" id="{2D7743E8-E8EF-4AC4-318D-84731E3FD4D8}"/>
              </a:ext>
            </a:extLst>
          </p:cNvPr>
          <p:cNvGrpSpPr/>
          <p:nvPr/>
        </p:nvGrpSpPr>
        <p:grpSpPr>
          <a:xfrm>
            <a:off x="1254360" y="3176640"/>
            <a:ext cx="4130298" cy="1790032"/>
            <a:chOff x="1254360" y="3176640"/>
            <a:chExt cx="4130298" cy="1790032"/>
          </a:xfrm>
        </p:grpSpPr>
        <p:sp>
          <p:nvSpPr>
            <p:cNvPr id="8" name="Freeform: Shape 7">
              <a:extLst>
                <a:ext uri="{FF2B5EF4-FFF2-40B4-BE49-F238E27FC236}">
                  <a16:creationId xmlns:a16="http://schemas.microsoft.com/office/drawing/2014/main" id="{B8A5F6F9-B34A-EF86-B292-1433E7056A01}"/>
                </a:ext>
              </a:extLst>
            </p:cNvPr>
            <p:cNvSpPr/>
            <p:nvPr/>
          </p:nvSpPr>
          <p:spPr>
            <a:xfrm>
              <a:off x="1254360" y="3176640"/>
              <a:ext cx="4130298" cy="1790032"/>
            </a:xfrm>
            <a:custGeom>
              <a:avLst/>
              <a:gdLst>
                <a:gd name="connsiteX0" fmla="*/ 147234 w 4130298"/>
                <a:gd name="connsiteY0" fmla="*/ 30996 h 1394847"/>
                <a:gd name="connsiteX1" fmla="*/ 0 w 4130298"/>
                <a:gd name="connsiteY1" fmla="*/ 178230 h 1394847"/>
                <a:gd name="connsiteX2" fmla="*/ 0 w 4130298"/>
                <a:gd name="connsiteY2" fmla="*/ 1394847 h 1394847"/>
                <a:gd name="connsiteX3" fmla="*/ 2588217 w 4130298"/>
                <a:gd name="connsiteY3" fmla="*/ 1394847 h 1394847"/>
                <a:gd name="connsiteX4" fmla="*/ 3773837 w 4130298"/>
                <a:gd name="connsiteY4" fmla="*/ 929898 h 1394847"/>
                <a:gd name="connsiteX5" fmla="*/ 4130298 w 4130298"/>
                <a:gd name="connsiteY5" fmla="*/ 798162 h 1394847"/>
                <a:gd name="connsiteX6" fmla="*/ 4130298 w 4130298"/>
                <a:gd name="connsiteY6" fmla="*/ 116237 h 1394847"/>
                <a:gd name="connsiteX7" fmla="*/ 2580468 w 4130298"/>
                <a:gd name="connsiteY7" fmla="*/ 116237 h 1394847"/>
                <a:gd name="connsiteX8" fmla="*/ 2464231 w 4130298"/>
                <a:gd name="connsiteY8" fmla="*/ 0 h 1394847"/>
                <a:gd name="connsiteX9" fmla="*/ 147234 w 4130298"/>
                <a:gd name="connsiteY9" fmla="*/ 30996 h 1394847"/>
                <a:gd name="connsiteX0" fmla="*/ 147234 w 4130298"/>
                <a:gd name="connsiteY0" fmla="*/ 0 h 1402597"/>
                <a:gd name="connsiteX1" fmla="*/ 0 w 4130298"/>
                <a:gd name="connsiteY1" fmla="*/ 185980 h 1402597"/>
                <a:gd name="connsiteX2" fmla="*/ 0 w 4130298"/>
                <a:gd name="connsiteY2" fmla="*/ 1402597 h 1402597"/>
                <a:gd name="connsiteX3" fmla="*/ 2588217 w 4130298"/>
                <a:gd name="connsiteY3" fmla="*/ 1402597 h 1402597"/>
                <a:gd name="connsiteX4" fmla="*/ 3773837 w 4130298"/>
                <a:gd name="connsiteY4" fmla="*/ 937648 h 1402597"/>
                <a:gd name="connsiteX5" fmla="*/ 4130298 w 4130298"/>
                <a:gd name="connsiteY5" fmla="*/ 805912 h 1402597"/>
                <a:gd name="connsiteX6" fmla="*/ 4130298 w 4130298"/>
                <a:gd name="connsiteY6" fmla="*/ 123987 h 1402597"/>
                <a:gd name="connsiteX7" fmla="*/ 2580468 w 4130298"/>
                <a:gd name="connsiteY7" fmla="*/ 123987 h 1402597"/>
                <a:gd name="connsiteX8" fmla="*/ 2464231 w 4130298"/>
                <a:gd name="connsiteY8" fmla="*/ 7750 h 1402597"/>
                <a:gd name="connsiteX9" fmla="*/ 147234 w 4130298"/>
                <a:gd name="connsiteY9" fmla="*/ 0 h 1402597"/>
                <a:gd name="connsiteX0" fmla="*/ 147234 w 4130298"/>
                <a:gd name="connsiteY0" fmla="*/ 0 h 1402597"/>
                <a:gd name="connsiteX1" fmla="*/ 0 w 4130298"/>
                <a:gd name="connsiteY1" fmla="*/ 185980 h 1402597"/>
                <a:gd name="connsiteX2" fmla="*/ 0 w 4130298"/>
                <a:gd name="connsiteY2" fmla="*/ 1402597 h 1402597"/>
                <a:gd name="connsiteX3" fmla="*/ 2588217 w 4130298"/>
                <a:gd name="connsiteY3" fmla="*/ 1402597 h 1402597"/>
                <a:gd name="connsiteX4" fmla="*/ 3532793 w 4130298"/>
                <a:gd name="connsiteY4" fmla="*/ 1377242 h 1402597"/>
                <a:gd name="connsiteX5" fmla="*/ 3773837 w 4130298"/>
                <a:gd name="connsiteY5" fmla="*/ 937648 h 1402597"/>
                <a:gd name="connsiteX6" fmla="*/ 4130298 w 4130298"/>
                <a:gd name="connsiteY6" fmla="*/ 805912 h 1402597"/>
                <a:gd name="connsiteX7" fmla="*/ 4130298 w 4130298"/>
                <a:gd name="connsiteY7" fmla="*/ 123987 h 1402597"/>
                <a:gd name="connsiteX8" fmla="*/ 2580468 w 4130298"/>
                <a:gd name="connsiteY8" fmla="*/ 123987 h 1402597"/>
                <a:gd name="connsiteX9" fmla="*/ 2464231 w 4130298"/>
                <a:gd name="connsiteY9" fmla="*/ 7750 h 1402597"/>
                <a:gd name="connsiteX10" fmla="*/ 147234 w 4130298"/>
                <a:gd name="connsiteY10" fmla="*/ 0 h 1402597"/>
                <a:gd name="connsiteX0" fmla="*/ 147234 w 4130298"/>
                <a:gd name="connsiteY0" fmla="*/ 0 h 1402597"/>
                <a:gd name="connsiteX1" fmla="*/ 0 w 4130298"/>
                <a:gd name="connsiteY1" fmla="*/ 185980 h 1402597"/>
                <a:gd name="connsiteX2" fmla="*/ 0 w 4130298"/>
                <a:gd name="connsiteY2" fmla="*/ 1402597 h 1402597"/>
                <a:gd name="connsiteX3" fmla="*/ 2588217 w 4130298"/>
                <a:gd name="connsiteY3" fmla="*/ 1402597 h 1402597"/>
                <a:gd name="connsiteX4" fmla="*/ 3532793 w 4130298"/>
                <a:gd name="connsiteY4" fmla="*/ 1377242 h 1402597"/>
                <a:gd name="connsiteX5" fmla="*/ 3773837 w 4130298"/>
                <a:gd name="connsiteY5" fmla="*/ 937648 h 1402597"/>
                <a:gd name="connsiteX6" fmla="*/ 4130298 w 4130298"/>
                <a:gd name="connsiteY6" fmla="*/ 805912 h 1402597"/>
                <a:gd name="connsiteX7" fmla="*/ 4130298 w 4130298"/>
                <a:gd name="connsiteY7" fmla="*/ 123987 h 1402597"/>
                <a:gd name="connsiteX8" fmla="*/ 2580468 w 4130298"/>
                <a:gd name="connsiteY8" fmla="*/ 123987 h 1402597"/>
                <a:gd name="connsiteX9" fmla="*/ 2464231 w 4130298"/>
                <a:gd name="connsiteY9" fmla="*/ 7750 h 1402597"/>
                <a:gd name="connsiteX10" fmla="*/ 147234 w 4130298"/>
                <a:gd name="connsiteY10" fmla="*/ 0 h 1402597"/>
                <a:gd name="connsiteX0" fmla="*/ 147234 w 4130298"/>
                <a:gd name="connsiteY0" fmla="*/ 0 h 1418583"/>
                <a:gd name="connsiteX1" fmla="*/ 0 w 4130298"/>
                <a:gd name="connsiteY1" fmla="*/ 185980 h 1418583"/>
                <a:gd name="connsiteX2" fmla="*/ 0 w 4130298"/>
                <a:gd name="connsiteY2" fmla="*/ 1402597 h 1418583"/>
                <a:gd name="connsiteX3" fmla="*/ 2588217 w 4130298"/>
                <a:gd name="connsiteY3" fmla="*/ 1402597 h 1418583"/>
                <a:gd name="connsiteX4" fmla="*/ 3532793 w 4130298"/>
                <a:gd name="connsiteY4" fmla="*/ 1377242 h 1418583"/>
                <a:gd name="connsiteX5" fmla="*/ 3773837 w 4130298"/>
                <a:gd name="connsiteY5" fmla="*/ 937648 h 1418583"/>
                <a:gd name="connsiteX6" fmla="*/ 4130298 w 4130298"/>
                <a:gd name="connsiteY6" fmla="*/ 805912 h 1418583"/>
                <a:gd name="connsiteX7" fmla="*/ 4130298 w 4130298"/>
                <a:gd name="connsiteY7" fmla="*/ 123987 h 1418583"/>
                <a:gd name="connsiteX8" fmla="*/ 2580468 w 4130298"/>
                <a:gd name="connsiteY8" fmla="*/ 123987 h 1418583"/>
                <a:gd name="connsiteX9" fmla="*/ 2464231 w 4130298"/>
                <a:gd name="connsiteY9" fmla="*/ 7750 h 1418583"/>
                <a:gd name="connsiteX10" fmla="*/ 147234 w 4130298"/>
                <a:gd name="connsiteY10" fmla="*/ 0 h 1418583"/>
                <a:gd name="connsiteX0" fmla="*/ 147234 w 4130298"/>
                <a:gd name="connsiteY0" fmla="*/ 0 h 1466014"/>
                <a:gd name="connsiteX1" fmla="*/ 0 w 4130298"/>
                <a:gd name="connsiteY1" fmla="*/ 185980 h 1466014"/>
                <a:gd name="connsiteX2" fmla="*/ 0 w 4130298"/>
                <a:gd name="connsiteY2" fmla="*/ 1402597 h 1466014"/>
                <a:gd name="connsiteX3" fmla="*/ 2588217 w 4130298"/>
                <a:gd name="connsiteY3" fmla="*/ 1402597 h 1466014"/>
                <a:gd name="connsiteX4" fmla="*/ 3532793 w 4130298"/>
                <a:gd name="connsiteY4" fmla="*/ 1377242 h 1466014"/>
                <a:gd name="connsiteX5" fmla="*/ 3773837 w 4130298"/>
                <a:gd name="connsiteY5" fmla="*/ 937648 h 1466014"/>
                <a:gd name="connsiteX6" fmla="*/ 4130298 w 4130298"/>
                <a:gd name="connsiteY6" fmla="*/ 805912 h 1466014"/>
                <a:gd name="connsiteX7" fmla="*/ 4130298 w 4130298"/>
                <a:gd name="connsiteY7" fmla="*/ 123987 h 1466014"/>
                <a:gd name="connsiteX8" fmla="*/ 2580468 w 4130298"/>
                <a:gd name="connsiteY8" fmla="*/ 123987 h 1466014"/>
                <a:gd name="connsiteX9" fmla="*/ 2464231 w 4130298"/>
                <a:gd name="connsiteY9" fmla="*/ 7750 h 1466014"/>
                <a:gd name="connsiteX10" fmla="*/ 147234 w 4130298"/>
                <a:gd name="connsiteY10" fmla="*/ 0 h 1466014"/>
                <a:gd name="connsiteX0" fmla="*/ 147234 w 4130298"/>
                <a:gd name="connsiteY0" fmla="*/ 0 h 1402597"/>
                <a:gd name="connsiteX1" fmla="*/ 0 w 4130298"/>
                <a:gd name="connsiteY1" fmla="*/ 185980 h 1402597"/>
                <a:gd name="connsiteX2" fmla="*/ 0 w 4130298"/>
                <a:gd name="connsiteY2" fmla="*/ 1402597 h 1402597"/>
                <a:gd name="connsiteX3" fmla="*/ 2588217 w 4130298"/>
                <a:gd name="connsiteY3" fmla="*/ 1402597 h 1402597"/>
                <a:gd name="connsiteX4" fmla="*/ 3532793 w 4130298"/>
                <a:gd name="connsiteY4" fmla="*/ 1377242 h 1402597"/>
                <a:gd name="connsiteX5" fmla="*/ 3773837 w 4130298"/>
                <a:gd name="connsiteY5" fmla="*/ 937648 h 1402597"/>
                <a:gd name="connsiteX6" fmla="*/ 4130298 w 4130298"/>
                <a:gd name="connsiteY6" fmla="*/ 805912 h 1402597"/>
                <a:gd name="connsiteX7" fmla="*/ 4130298 w 4130298"/>
                <a:gd name="connsiteY7" fmla="*/ 123987 h 1402597"/>
                <a:gd name="connsiteX8" fmla="*/ 2580468 w 4130298"/>
                <a:gd name="connsiteY8" fmla="*/ 123987 h 1402597"/>
                <a:gd name="connsiteX9" fmla="*/ 2464231 w 4130298"/>
                <a:gd name="connsiteY9" fmla="*/ 7750 h 1402597"/>
                <a:gd name="connsiteX10" fmla="*/ 147234 w 4130298"/>
                <a:gd name="connsiteY10" fmla="*/ 0 h 1402597"/>
                <a:gd name="connsiteX0" fmla="*/ 147234 w 4130298"/>
                <a:gd name="connsiteY0" fmla="*/ 0 h 1402597"/>
                <a:gd name="connsiteX1" fmla="*/ 0 w 4130298"/>
                <a:gd name="connsiteY1" fmla="*/ 185980 h 1402597"/>
                <a:gd name="connsiteX2" fmla="*/ 0 w 4130298"/>
                <a:gd name="connsiteY2" fmla="*/ 1402597 h 1402597"/>
                <a:gd name="connsiteX3" fmla="*/ 2588217 w 4130298"/>
                <a:gd name="connsiteY3" fmla="*/ 1402597 h 1402597"/>
                <a:gd name="connsiteX4" fmla="*/ 3532793 w 4130298"/>
                <a:gd name="connsiteY4" fmla="*/ 1377242 h 1402597"/>
                <a:gd name="connsiteX5" fmla="*/ 3773837 w 4130298"/>
                <a:gd name="connsiteY5" fmla="*/ 937648 h 1402597"/>
                <a:gd name="connsiteX6" fmla="*/ 4130298 w 4130298"/>
                <a:gd name="connsiteY6" fmla="*/ 805912 h 1402597"/>
                <a:gd name="connsiteX7" fmla="*/ 4130298 w 4130298"/>
                <a:gd name="connsiteY7" fmla="*/ 123987 h 1402597"/>
                <a:gd name="connsiteX8" fmla="*/ 2580468 w 4130298"/>
                <a:gd name="connsiteY8" fmla="*/ 123987 h 1402597"/>
                <a:gd name="connsiteX9" fmla="*/ 2464231 w 4130298"/>
                <a:gd name="connsiteY9" fmla="*/ 7750 h 1402597"/>
                <a:gd name="connsiteX10" fmla="*/ 147234 w 4130298"/>
                <a:gd name="connsiteY10" fmla="*/ 0 h 1402597"/>
                <a:gd name="connsiteX0" fmla="*/ 147234 w 4130298"/>
                <a:gd name="connsiteY0" fmla="*/ 0 h 1402597"/>
                <a:gd name="connsiteX1" fmla="*/ 0 w 4130298"/>
                <a:gd name="connsiteY1" fmla="*/ 185980 h 1402597"/>
                <a:gd name="connsiteX2" fmla="*/ 0 w 4130298"/>
                <a:gd name="connsiteY2" fmla="*/ 1402597 h 1402597"/>
                <a:gd name="connsiteX3" fmla="*/ 2588217 w 4130298"/>
                <a:gd name="connsiteY3" fmla="*/ 1402597 h 1402597"/>
                <a:gd name="connsiteX4" fmla="*/ 3532793 w 4130298"/>
                <a:gd name="connsiteY4" fmla="*/ 1377242 h 1402597"/>
                <a:gd name="connsiteX5" fmla="*/ 3773837 w 4130298"/>
                <a:gd name="connsiteY5" fmla="*/ 937648 h 1402597"/>
                <a:gd name="connsiteX6" fmla="*/ 4130298 w 4130298"/>
                <a:gd name="connsiteY6" fmla="*/ 805912 h 1402597"/>
                <a:gd name="connsiteX7" fmla="*/ 4130298 w 4130298"/>
                <a:gd name="connsiteY7" fmla="*/ 123987 h 1402597"/>
                <a:gd name="connsiteX8" fmla="*/ 2580468 w 4130298"/>
                <a:gd name="connsiteY8" fmla="*/ 123987 h 1402597"/>
                <a:gd name="connsiteX9" fmla="*/ 2464231 w 4130298"/>
                <a:gd name="connsiteY9" fmla="*/ 7750 h 1402597"/>
                <a:gd name="connsiteX10" fmla="*/ 147234 w 4130298"/>
                <a:gd name="connsiteY10" fmla="*/ 0 h 1402597"/>
                <a:gd name="connsiteX0" fmla="*/ 147234 w 4130298"/>
                <a:gd name="connsiteY0" fmla="*/ 0 h 1641005"/>
                <a:gd name="connsiteX1" fmla="*/ 0 w 4130298"/>
                <a:gd name="connsiteY1" fmla="*/ 185980 h 1641005"/>
                <a:gd name="connsiteX2" fmla="*/ 0 w 4130298"/>
                <a:gd name="connsiteY2" fmla="*/ 1641005 h 1641005"/>
                <a:gd name="connsiteX3" fmla="*/ 2588217 w 4130298"/>
                <a:gd name="connsiteY3" fmla="*/ 1402597 h 1641005"/>
                <a:gd name="connsiteX4" fmla="*/ 3532793 w 4130298"/>
                <a:gd name="connsiteY4" fmla="*/ 1377242 h 1641005"/>
                <a:gd name="connsiteX5" fmla="*/ 3773837 w 4130298"/>
                <a:gd name="connsiteY5" fmla="*/ 937648 h 1641005"/>
                <a:gd name="connsiteX6" fmla="*/ 4130298 w 4130298"/>
                <a:gd name="connsiteY6" fmla="*/ 805912 h 1641005"/>
                <a:gd name="connsiteX7" fmla="*/ 4130298 w 4130298"/>
                <a:gd name="connsiteY7" fmla="*/ 123987 h 1641005"/>
                <a:gd name="connsiteX8" fmla="*/ 2580468 w 4130298"/>
                <a:gd name="connsiteY8" fmla="*/ 123987 h 1641005"/>
                <a:gd name="connsiteX9" fmla="*/ 2464231 w 4130298"/>
                <a:gd name="connsiteY9" fmla="*/ 7750 h 1641005"/>
                <a:gd name="connsiteX10" fmla="*/ 147234 w 4130298"/>
                <a:gd name="connsiteY10" fmla="*/ 0 h 1641005"/>
                <a:gd name="connsiteX0" fmla="*/ 147234 w 4130298"/>
                <a:gd name="connsiteY0" fmla="*/ 0 h 1664077"/>
                <a:gd name="connsiteX1" fmla="*/ 0 w 4130298"/>
                <a:gd name="connsiteY1" fmla="*/ 185980 h 1664077"/>
                <a:gd name="connsiteX2" fmla="*/ 0 w 4130298"/>
                <a:gd name="connsiteY2" fmla="*/ 1641005 h 1664077"/>
                <a:gd name="connsiteX3" fmla="*/ 3334837 w 4130298"/>
                <a:gd name="connsiteY3" fmla="*/ 1664077 h 1664077"/>
                <a:gd name="connsiteX4" fmla="*/ 3532793 w 4130298"/>
                <a:gd name="connsiteY4" fmla="*/ 1377242 h 1664077"/>
                <a:gd name="connsiteX5" fmla="*/ 3773837 w 4130298"/>
                <a:gd name="connsiteY5" fmla="*/ 937648 h 1664077"/>
                <a:gd name="connsiteX6" fmla="*/ 4130298 w 4130298"/>
                <a:gd name="connsiteY6" fmla="*/ 805912 h 1664077"/>
                <a:gd name="connsiteX7" fmla="*/ 4130298 w 4130298"/>
                <a:gd name="connsiteY7" fmla="*/ 123987 h 1664077"/>
                <a:gd name="connsiteX8" fmla="*/ 2580468 w 4130298"/>
                <a:gd name="connsiteY8" fmla="*/ 123987 h 1664077"/>
                <a:gd name="connsiteX9" fmla="*/ 2464231 w 4130298"/>
                <a:gd name="connsiteY9" fmla="*/ 7750 h 1664077"/>
                <a:gd name="connsiteX10" fmla="*/ 147234 w 4130298"/>
                <a:gd name="connsiteY10" fmla="*/ 0 h 1664077"/>
                <a:gd name="connsiteX0" fmla="*/ 147234 w 4130298"/>
                <a:gd name="connsiteY0" fmla="*/ 0 h 1641005"/>
                <a:gd name="connsiteX1" fmla="*/ 0 w 4130298"/>
                <a:gd name="connsiteY1" fmla="*/ 185980 h 1641005"/>
                <a:gd name="connsiteX2" fmla="*/ 0 w 4130298"/>
                <a:gd name="connsiteY2" fmla="*/ 1641005 h 1641005"/>
                <a:gd name="connsiteX3" fmla="*/ 3351615 w 4130298"/>
                <a:gd name="connsiteY3" fmla="*/ 1625624 h 1641005"/>
                <a:gd name="connsiteX4" fmla="*/ 3532793 w 4130298"/>
                <a:gd name="connsiteY4" fmla="*/ 1377242 h 1641005"/>
                <a:gd name="connsiteX5" fmla="*/ 3773837 w 4130298"/>
                <a:gd name="connsiteY5" fmla="*/ 937648 h 1641005"/>
                <a:gd name="connsiteX6" fmla="*/ 4130298 w 4130298"/>
                <a:gd name="connsiteY6" fmla="*/ 805912 h 1641005"/>
                <a:gd name="connsiteX7" fmla="*/ 4130298 w 4130298"/>
                <a:gd name="connsiteY7" fmla="*/ 123987 h 1641005"/>
                <a:gd name="connsiteX8" fmla="*/ 2580468 w 4130298"/>
                <a:gd name="connsiteY8" fmla="*/ 123987 h 1641005"/>
                <a:gd name="connsiteX9" fmla="*/ 2464231 w 4130298"/>
                <a:gd name="connsiteY9" fmla="*/ 7750 h 1641005"/>
                <a:gd name="connsiteX10" fmla="*/ 147234 w 4130298"/>
                <a:gd name="connsiteY10" fmla="*/ 0 h 1641005"/>
                <a:gd name="connsiteX0" fmla="*/ 147234 w 4130298"/>
                <a:gd name="connsiteY0" fmla="*/ 0 h 1641005"/>
                <a:gd name="connsiteX1" fmla="*/ 0 w 4130298"/>
                <a:gd name="connsiteY1" fmla="*/ 185980 h 1641005"/>
                <a:gd name="connsiteX2" fmla="*/ 0 w 4130298"/>
                <a:gd name="connsiteY2" fmla="*/ 1641005 h 1641005"/>
                <a:gd name="connsiteX3" fmla="*/ 3317640 w 4130298"/>
                <a:gd name="connsiteY3" fmla="*/ 1632958 h 1641005"/>
                <a:gd name="connsiteX4" fmla="*/ 3351615 w 4130298"/>
                <a:gd name="connsiteY4" fmla="*/ 1625624 h 1641005"/>
                <a:gd name="connsiteX5" fmla="*/ 3532793 w 4130298"/>
                <a:gd name="connsiteY5" fmla="*/ 1377242 h 1641005"/>
                <a:gd name="connsiteX6" fmla="*/ 3773837 w 4130298"/>
                <a:gd name="connsiteY6" fmla="*/ 937648 h 1641005"/>
                <a:gd name="connsiteX7" fmla="*/ 4130298 w 4130298"/>
                <a:gd name="connsiteY7" fmla="*/ 805912 h 1641005"/>
                <a:gd name="connsiteX8" fmla="*/ 4130298 w 4130298"/>
                <a:gd name="connsiteY8" fmla="*/ 123987 h 1641005"/>
                <a:gd name="connsiteX9" fmla="*/ 2580468 w 4130298"/>
                <a:gd name="connsiteY9" fmla="*/ 123987 h 1641005"/>
                <a:gd name="connsiteX10" fmla="*/ 2464231 w 4130298"/>
                <a:gd name="connsiteY10" fmla="*/ 7750 h 1641005"/>
                <a:gd name="connsiteX11" fmla="*/ 147234 w 4130298"/>
                <a:gd name="connsiteY11" fmla="*/ 0 h 164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298" h="1641005">
                  <a:moveTo>
                    <a:pt x="147234" y="0"/>
                  </a:moveTo>
                  <a:lnTo>
                    <a:pt x="0" y="185980"/>
                  </a:lnTo>
                  <a:lnTo>
                    <a:pt x="0" y="1641005"/>
                  </a:lnTo>
                  <a:lnTo>
                    <a:pt x="3317640" y="1632958"/>
                  </a:lnTo>
                  <a:lnTo>
                    <a:pt x="3351615" y="1625624"/>
                  </a:lnTo>
                  <a:cubicBezTo>
                    <a:pt x="3940414" y="1621398"/>
                    <a:pt x="3462423" y="1491905"/>
                    <a:pt x="3532793" y="1377242"/>
                  </a:cubicBezTo>
                  <a:cubicBezTo>
                    <a:pt x="3603163" y="1262579"/>
                    <a:pt x="3693489" y="1084179"/>
                    <a:pt x="3773837" y="937648"/>
                  </a:cubicBezTo>
                  <a:lnTo>
                    <a:pt x="4130298" y="805912"/>
                  </a:lnTo>
                  <a:lnTo>
                    <a:pt x="4130298" y="123987"/>
                  </a:lnTo>
                  <a:lnTo>
                    <a:pt x="2580468" y="123987"/>
                  </a:lnTo>
                  <a:lnTo>
                    <a:pt x="2464231" y="7750"/>
                  </a:lnTo>
                  <a:lnTo>
                    <a:pt x="147234" y="0"/>
                  </a:lnTo>
                  <a:close/>
                </a:path>
              </a:pathLst>
            </a:custGeom>
            <a:solidFill>
              <a:srgbClr val="F2682A"/>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7F275B7-DB09-4577-F212-4F9465130169}"/>
                </a:ext>
              </a:extLst>
            </p:cNvPr>
            <p:cNvSpPr txBox="1"/>
            <p:nvPr/>
          </p:nvSpPr>
          <p:spPr>
            <a:xfrm>
              <a:off x="1390526" y="3332658"/>
              <a:ext cx="3181474" cy="1554272"/>
            </a:xfrm>
            <a:prstGeom prst="rect">
              <a:avLst/>
            </a:prstGeom>
            <a:noFill/>
          </p:spPr>
          <p:txBody>
            <a:bodyPr wrap="square">
              <a:spAutoFit/>
            </a:bodyPr>
            <a:lstStyle/>
            <a:p>
              <a:pPr rtl="0">
                <a:spcBef>
                  <a:spcPts val="0"/>
                </a:spcBef>
                <a:spcAft>
                  <a:spcPts val="0"/>
                </a:spcAft>
              </a:pPr>
              <a:r>
                <a:rPr lang="en-GB" sz="1900" b="0" i="0" u="none" strike="noStrike" dirty="0">
                  <a:solidFill>
                    <a:srgbClr val="FFFFFF"/>
                  </a:solidFill>
                  <a:effectLst/>
                  <a:latin typeface="Report" panose="02000506020000020003" pitchFamily="2" charset="0"/>
                </a:rPr>
                <a:t>Shall we practice voting?</a:t>
              </a:r>
            </a:p>
            <a:p>
              <a:pPr rtl="0">
                <a:spcBef>
                  <a:spcPts val="0"/>
                </a:spcBef>
                <a:spcAft>
                  <a:spcPts val="0"/>
                </a:spcAft>
              </a:pPr>
              <a:endParaRPr lang="en-GB" sz="1900" b="0" i="0" u="none" strike="noStrike" dirty="0">
                <a:solidFill>
                  <a:srgbClr val="FFFFFF"/>
                </a:solidFill>
                <a:effectLst/>
                <a:latin typeface="Report" panose="02000506020000020003" pitchFamily="2" charset="0"/>
              </a:endParaRPr>
            </a:p>
            <a:p>
              <a:pPr rtl="0">
                <a:spcBef>
                  <a:spcPts val="0"/>
                </a:spcBef>
                <a:spcAft>
                  <a:spcPts val="0"/>
                </a:spcAft>
              </a:pPr>
              <a:r>
                <a:rPr lang="en-GB" sz="1900" b="0" i="0" u="none" strike="noStrike" dirty="0">
                  <a:solidFill>
                    <a:srgbClr val="FFFFFF"/>
                  </a:solidFill>
                  <a:effectLst/>
                  <a:latin typeface="Report" panose="02000506020000020003" pitchFamily="2" charset="0"/>
                </a:rPr>
                <a:t>You can vote for one PAW Patrol pup to be Pup President for our class.</a:t>
              </a:r>
              <a:endParaRPr lang="en-GB" sz="1900" b="1" dirty="0">
                <a:solidFill>
                  <a:srgbClr val="FFFFFF"/>
                </a:solidFill>
                <a:latin typeface="Report" panose="02000506020000020003" pitchFamily="2" charset="0"/>
              </a:endParaRPr>
            </a:p>
          </p:txBody>
        </p:sp>
      </p:grpSp>
      <p:grpSp>
        <p:nvGrpSpPr>
          <p:cNvPr id="20" name="Group 19">
            <a:extLst>
              <a:ext uri="{FF2B5EF4-FFF2-40B4-BE49-F238E27FC236}">
                <a16:creationId xmlns:a16="http://schemas.microsoft.com/office/drawing/2014/main" id="{68101745-6436-809B-9A9F-5A610243F007}"/>
              </a:ext>
            </a:extLst>
          </p:cNvPr>
          <p:cNvGrpSpPr/>
          <p:nvPr/>
        </p:nvGrpSpPr>
        <p:grpSpPr>
          <a:xfrm>
            <a:off x="4124466" y="2401609"/>
            <a:ext cx="4299095" cy="3319753"/>
            <a:chOff x="4124466" y="2401609"/>
            <a:chExt cx="4299095" cy="3319753"/>
          </a:xfrm>
        </p:grpSpPr>
        <p:sp>
          <p:nvSpPr>
            <p:cNvPr id="11" name="Freeform: Shape 10">
              <a:extLst>
                <a:ext uri="{FF2B5EF4-FFF2-40B4-BE49-F238E27FC236}">
                  <a16:creationId xmlns:a16="http://schemas.microsoft.com/office/drawing/2014/main" id="{96184640-9078-89CA-A9EF-BA4177D9AB25}"/>
                </a:ext>
              </a:extLst>
            </p:cNvPr>
            <p:cNvSpPr/>
            <p:nvPr/>
          </p:nvSpPr>
          <p:spPr>
            <a:xfrm>
              <a:off x="4124466" y="4461234"/>
              <a:ext cx="3872753" cy="1260128"/>
            </a:xfrm>
            <a:custGeom>
              <a:avLst/>
              <a:gdLst>
                <a:gd name="connsiteX0" fmla="*/ 333487 w 3679115"/>
                <a:gd name="connsiteY0" fmla="*/ 301214 h 1065007"/>
                <a:gd name="connsiteX1" fmla="*/ 0 w 3679115"/>
                <a:gd name="connsiteY1" fmla="*/ 613186 h 1065007"/>
                <a:gd name="connsiteX2" fmla="*/ 193638 w 3679115"/>
                <a:gd name="connsiteY2" fmla="*/ 968189 h 1065007"/>
                <a:gd name="connsiteX3" fmla="*/ 2280621 w 3679115"/>
                <a:gd name="connsiteY3" fmla="*/ 1065007 h 1065007"/>
                <a:gd name="connsiteX4" fmla="*/ 3388659 w 3679115"/>
                <a:gd name="connsiteY4" fmla="*/ 570156 h 1065007"/>
                <a:gd name="connsiteX5" fmla="*/ 3679115 w 3679115"/>
                <a:gd name="connsiteY5" fmla="*/ 172123 h 1065007"/>
                <a:gd name="connsiteX6" fmla="*/ 3098202 w 3679115"/>
                <a:gd name="connsiteY6" fmla="*/ 0 h 1065007"/>
                <a:gd name="connsiteX7" fmla="*/ 1161826 w 3679115"/>
                <a:gd name="connsiteY7" fmla="*/ 225911 h 1065007"/>
                <a:gd name="connsiteX8" fmla="*/ 333487 w 3679115"/>
                <a:gd name="connsiteY8" fmla="*/ 301214 h 106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9115" h="1065007">
                  <a:moveTo>
                    <a:pt x="333487" y="301214"/>
                  </a:moveTo>
                  <a:lnTo>
                    <a:pt x="0" y="613186"/>
                  </a:lnTo>
                  <a:lnTo>
                    <a:pt x="193638" y="968189"/>
                  </a:lnTo>
                  <a:lnTo>
                    <a:pt x="2280621" y="1065007"/>
                  </a:lnTo>
                  <a:lnTo>
                    <a:pt x="3388659" y="570156"/>
                  </a:lnTo>
                  <a:lnTo>
                    <a:pt x="3679115" y="172123"/>
                  </a:lnTo>
                  <a:lnTo>
                    <a:pt x="3098202" y="0"/>
                  </a:lnTo>
                  <a:lnTo>
                    <a:pt x="1161826" y="225911"/>
                  </a:lnTo>
                  <a:lnTo>
                    <a:pt x="333487" y="301214"/>
                  </a:lnTo>
                  <a:close/>
                </a:path>
              </a:pathLst>
            </a:custGeom>
            <a:solidFill>
              <a:srgbClr val="002060"/>
            </a:solidFill>
            <a:ln>
              <a:noFill/>
            </a:ln>
            <a:effectLst>
              <a:glow>
                <a:schemeClr val="accent1">
                  <a:alpha val="41000"/>
                </a:schemeClr>
              </a:glow>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7DBA565-0222-5F7D-9D89-3988F61668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2497" y="2401609"/>
              <a:ext cx="4141064" cy="2959668"/>
            </a:xfrm>
            <a:prstGeom prst="rect">
              <a:avLst/>
            </a:prstGeom>
          </p:spPr>
        </p:pic>
      </p:grpSp>
      <p:grpSp>
        <p:nvGrpSpPr>
          <p:cNvPr id="12" name="Group 11">
            <a:extLst>
              <a:ext uri="{FF2B5EF4-FFF2-40B4-BE49-F238E27FC236}">
                <a16:creationId xmlns:a16="http://schemas.microsoft.com/office/drawing/2014/main" id="{0FEF3A22-01C9-3289-A9B0-24BE95EFDEBF}"/>
              </a:ext>
            </a:extLst>
          </p:cNvPr>
          <p:cNvGrpSpPr/>
          <p:nvPr/>
        </p:nvGrpSpPr>
        <p:grpSpPr>
          <a:xfrm>
            <a:off x="7728994" y="1189845"/>
            <a:ext cx="306878" cy="306878"/>
            <a:chOff x="785829" y="4457871"/>
            <a:chExt cx="666427" cy="666427"/>
          </a:xfrm>
        </p:grpSpPr>
        <p:pic>
          <p:nvPicPr>
            <p:cNvPr id="13" name="Graphic 12">
              <a:extLst>
                <a:ext uri="{FF2B5EF4-FFF2-40B4-BE49-F238E27FC236}">
                  <a16:creationId xmlns:a16="http://schemas.microsoft.com/office/drawing/2014/main" id="{894A66C3-449A-8D2B-33D5-80F6C703257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967" y="4554836"/>
              <a:ext cx="436151" cy="472497"/>
            </a:xfrm>
            <a:prstGeom prst="rect">
              <a:avLst/>
            </a:prstGeom>
          </p:spPr>
        </p:pic>
        <p:sp>
          <p:nvSpPr>
            <p:cNvPr id="14" name="Rectangle 13">
              <a:extLst>
                <a:ext uri="{FF2B5EF4-FFF2-40B4-BE49-F238E27FC236}">
                  <a16:creationId xmlns:a16="http://schemas.microsoft.com/office/drawing/2014/main" id="{C9995156-3C6A-5BC7-AD76-4ED1BC44F659}"/>
                </a:ext>
              </a:extLst>
            </p:cNvPr>
            <p:cNvSpPr/>
            <p:nvPr/>
          </p:nvSpPr>
          <p:spPr>
            <a:xfrm>
              <a:off x="785829" y="4457871"/>
              <a:ext cx="666427" cy="66642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D5DFCA1D-CC2C-182B-FC57-5DE13D691435}"/>
              </a:ext>
            </a:extLst>
          </p:cNvPr>
          <p:cNvGrpSpPr/>
          <p:nvPr/>
        </p:nvGrpSpPr>
        <p:grpSpPr>
          <a:xfrm>
            <a:off x="2262481" y="5361277"/>
            <a:ext cx="570528" cy="570528"/>
            <a:chOff x="785829" y="4457871"/>
            <a:chExt cx="666427" cy="666427"/>
          </a:xfrm>
        </p:grpSpPr>
        <p:pic>
          <p:nvPicPr>
            <p:cNvPr id="16" name="Graphic 15">
              <a:extLst>
                <a:ext uri="{FF2B5EF4-FFF2-40B4-BE49-F238E27FC236}">
                  <a16:creationId xmlns:a16="http://schemas.microsoft.com/office/drawing/2014/main" id="{D2A23F1D-9F10-8372-617A-706939270A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967" y="4554836"/>
              <a:ext cx="436151" cy="472497"/>
            </a:xfrm>
            <a:prstGeom prst="rect">
              <a:avLst/>
            </a:prstGeom>
          </p:spPr>
        </p:pic>
        <p:sp>
          <p:nvSpPr>
            <p:cNvPr id="17" name="Rectangle 16">
              <a:extLst>
                <a:ext uri="{FF2B5EF4-FFF2-40B4-BE49-F238E27FC236}">
                  <a16:creationId xmlns:a16="http://schemas.microsoft.com/office/drawing/2014/main" id="{F61C63DA-DB2D-785E-4D0B-73F486048900}"/>
                </a:ext>
              </a:extLst>
            </p:cNvPr>
            <p:cNvSpPr/>
            <p:nvPr/>
          </p:nvSpPr>
          <p:spPr>
            <a:xfrm>
              <a:off x="785829" y="4457871"/>
              <a:ext cx="666427" cy="66642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85385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4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right)">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3CDD1AE-D24C-95AD-1046-079BB708C230}"/>
              </a:ext>
            </a:extLst>
          </p:cNvPr>
          <p:cNvGrpSpPr/>
          <p:nvPr/>
        </p:nvGrpSpPr>
        <p:grpSpPr>
          <a:xfrm>
            <a:off x="411841" y="376585"/>
            <a:ext cx="4101435" cy="981773"/>
            <a:chOff x="1108128" y="1437610"/>
            <a:chExt cx="4101435" cy="981773"/>
          </a:xfrm>
        </p:grpSpPr>
        <p:sp>
          <p:nvSpPr>
            <p:cNvPr id="7" name="Rectangle 1">
              <a:extLst>
                <a:ext uri="{FF2B5EF4-FFF2-40B4-BE49-F238E27FC236}">
                  <a16:creationId xmlns:a16="http://schemas.microsoft.com/office/drawing/2014/main" id="{485A2E52-5828-4BFC-8082-9773AACB54F8}"/>
                </a:ext>
              </a:extLst>
            </p:cNvPr>
            <p:cNvSpPr/>
            <p:nvPr/>
          </p:nvSpPr>
          <p:spPr>
            <a:xfrm>
              <a:off x="1108128" y="1437610"/>
              <a:ext cx="4101435" cy="981773"/>
            </a:xfrm>
            <a:custGeom>
              <a:avLst/>
              <a:gdLst>
                <a:gd name="connsiteX0" fmla="*/ 0 w 2656855"/>
                <a:gd name="connsiteY0" fmla="*/ 0 h 600058"/>
                <a:gd name="connsiteX1" fmla="*/ 2656855 w 2656855"/>
                <a:gd name="connsiteY1" fmla="*/ 0 h 600058"/>
                <a:gd name="connsiteX2" fmla="*/ 2656855 w 2656855"/>
                <a:gd name="connsiteY2" fmla="*/ 600058 h 600058"/>
                <a:gd name="connsiteX3" fmla="*/ 0 w 2656855"/>
                <a:gd name="connsiteY3" fmla="*/ 600058 h 600058"/>
                <a:gd name="connsiteX4" fmla="*/ 0 w 2656855"/>
                <a:gd name="connsiteY4" fmla="*/ 0 h 600058"/>
                <a:gd name="connsiteX0" fmla="*/ 0 w 2656855"/>
                <a:gd name="connsiteY0" fmla="*/ 0 h 600058"/>
                <a:gd name="connsiteX1" fmla="*/ 2656855 w 2656855"/>
                <a:gd name="connsiteY1" fmla="*/ 0 h 600058"/>
                <a:gd name="connsiteX2" fmla="*/ 2325161 w 2656855"/>
                <a:gd name="connsiteY2" fmla="*/ 600058 h 600058"/>
                <a:gd name="connsiteX3" fmla="*/ 0 w 2656855"/>
                <a:gd name="connsiteY3" fmla="*/ 600058 h 600058"/>
                <a:gd name="connsiteX4" fmla="*/ 0 w 2656855"/>
                <a:gd name="connsiteY4" fmla="*/ 0 h 600058"/>
                <a:gd name="connsiteX0" fmla="*/ 107577 w 2656855"/>
                <a:gd name="connsiteY0" fmla="*/ 0 h 707635"/>
                <a:gd name="connsiteX1" fmla="*/ 2656855 w 2656855"/>
                <a:gd name="connsiteY1" fmla="*/ 107577 h 707635"/>
                <a:gd name="connsiteX2" fmla="*/ 2325161 w 2656855"/>
                <a:gd name="connsiteY2" fmla="*/ 707635 h 707635"/>
                <a:gd name="connsiteX3" fmla="*/ 0 w 2656855"/>
                <a:gd name="connsiteY3" fmla="*/ 707635 h 707635"/>
                <a:gd name="connsiteX4" fmla="*/ 107577 w 2656855"/>
                <a:gd name="connsiteY4" fmla="*/ 0 h 707635"/>
                <a:gd name="connsiteX0" fmla="*/ 107577 w 2598385"/>
                <a:gd name="connsiteY0" fmla="*/ 0 h 707635"/>
                <a:gd name="connsiteX1" fmla="*/ 2598385 w 2598385"/>
                <a:gd name="connsiteY1" fmla="*/ 82651 h 707635"/>
                <a:gd name="connsiteX2" fmla="*/ 2325161 w 2598385"/>
                <a:gd name="connsiteY2" fmla="*/ 707635 h 707635"/>
                <a:gd name="connsiteX3" fmla="*/ 0 w 2598385"/>
                <a:gd name="connsiteY3" fmla="*/ 707635 h 707635"/>
                <a:gd name="connsiteX4" fmla="*/ 107577 w 2598385"/>
                <a:gd name="connsiteY4" fmla="*/ 0 h 707635"/>
                <a:gd name="connsiteX0" fmla="*/ 107577 w 2598385"/>
                <a:gd name="connsiteY0" fmla="*/ 0 h 742749"/>
                <a:gd name="connsiteX1" fmla="*/ 2598385 w 2598385"/>
                <a:gd name="connsiteY1" fmla="*/ 82651 h 742749"/>
                <a:gd name="connsiteX2" fmla="*/ 2455185 w 2598385"/>
                <a:gd name="connsiteY2" fmla="*/ 742749 h 742749"/>
                <a:gd name="connsiteX3" fmla="*/ 0 w 2598385"/>
                <a:gd name="connsiteY3" fmla="*/ 707635 h 742749"/>
                <a:gd name="connsiteX4" fmla="*/ 107577 w 2598385"/>
                <a:gd name="connsiteY4" fmla="*/ 0 h 742749"/>
                <a:gd name="connsiteX0" fmla="*/ 91816 w 2598385"/>
                <a:gd name="connsiteY0" fmla="*/ 0 h 701250"/>
                <a:gd name="connsiteX1" fmla="*/ 2598385 w 2598385"/>
                <a:gd name="connsiteY1" fmla="*/ 41152 h 701250"/>
                <a:gd name="connsiteX2" fmla="*/ 2455185 w 2598385"/>
                <a:gd name="connsiteY2" fmla="*/ 701250 h 701250"/>
                <a:gd name="connsiteX3" fmla="*/ 0 w 2598385"/>
                <a:gd name="connsiteY3" fmla="*/ 666136 h 701250"/>
                <a:gd name="connsiteX4" fmla="*/ 91816 w 2598385"/>
                <a:gd name="connsiteY4" fmla="*/ 0 h 701250"/>
                <a:gd name="connsiteX0" fmla="*/ 64235 w 2598385"/>
                <a:gd name="connsiteY0" fmla="*/ 0 h 682097"/>
                <a:gd name="connsiteX1" fmla="*/ 2598385 w 2598385"/>
                <a:gd name="connsiteY1" fmla="*/ 21999 h 682097"/>
                <a:gd name="connsiteX2" fmla="*/ 2455185 w 2598385"/>
                <a:gd name="connsiteY2" fmla="*/ 682097 h 682097"/>
                <a:gd name="connsiteX3" fmla="*/ 0 w 2598385"/>
                <a:gd name="connsiteY3" fmla="*/ 646983 h 682097"/>
                <a:gd name="connsiteX4" fmla="*/ 64235 w 2598385"/>
                <a:gd name="connsiteY4" fmla="*/ 0 h 682097"/>
                <a:gd name="connsiteX0" fmla="*/ 64235 w 2598385"/>
                <a:gd name="connsiteY0" fmla="*/ 0 h 670640"/>
                <a:gd name="connsiteX1" fmla="*/ 2598385 w 2598385"/>
                <a:gd name="connsiteY1" fmla="*/ 21999 h 670640"/>
                <a:gd name="connsiteX2" fmla="*/ 2370836 w 2598385"/>
                <a:gd name="connsiteY2" fmla="*/ 670640 h 670640"/>
                <a:gd name="connsiteX3" fmla="*/ 0 w 2598385"/>
                <a:gd name="connsiteY3" fmla="*/ 646983 h 670640"/>
                <a:gd name="connsiteX4" fmla="*/ 64235 w 2598385"/>
                <a:gd name="connsiteY4" fmla="*/ 0 h 670640"/>
                <a:gd name="connsiteX0" fmla="*/ 184734 w 2598385"/>
                <a:gd name="connsiteY0" fmla="*/ 0 h 667776"/>
                <a:gd name="connsiteX1" fmla="*/ 2598385 w 2598385"/>
                <a:gd name="connsiteY1" fmla="*/ 19135 h 667776"/>
                <a:gd name="connsiteX2" fmla="*/ 2370836 w 2598385"/>
                <a:gd name="connsiteY2" fmla="*/ 667776 h 667776"/>
                <a:gd name="connsiteX3" fmla="*/ 0 w 2598385"/>
                <a:gd name="connsiteY3" fmla="*/ 644119 h 667776"/>
                <a:gd name="connsiteX4" fmla="*/ 184734 w 2598385"/>
                <a:gd name="connsiteY4" fmla="*/ 0 h 667776"/>
                <a:gd name="connsiteX0" fmla="*/ 184734 w 2560735"/>
                <a:gd name="connsiteY0" fmla="*/ 0 h 667776"/>
                <a:gd name="connsiteX1" fmla="*/ 2560735 w 2560735"/>
                <a:gd name="connsiteY1" fmla="*/ 14278 h 667776"/>
                <a:gd name="connsiteX2" fmla="*/ 2370836 w 2560735"/>
                <a:gd name="connsiteY2" fmla="*/ 667776 h 667776"/>
                <a:gd name="connsiteX3" fmla="*/ 0 w 2560735"/>
                <a:gd name="connsiteY3" fmla="*/ 644119 h 667776"/>
                <a:gd name="connsiteX4" fmla="*/ 184734 w 2560735"/>
                <a:gd name="connsiteY4" fmla="*/ 0 h 667776"/>
                <a:gd name="connsiteX0" fmla="*/ 130350 w 2506351"/>
                <a:gd name="connsiteY0" fmla="*/ 0 h 667776"/>
                <a:gd name="connsiteX1" fmla="*/ 2506351 w 2506351"/>
                <a:gd name="connsiteY1" fmla="*/ 14278 h 667776"/>
                <a:gd name="connsiteX2" fmla="*/ 2316452 w 2506351"/>
                <a:gd name="connsiteY2" fmla="*/ 667776 h 667776"/>
                <a:gd name="connsiteX3" fmla="*/ 0 w 2506351"/>
                <a:gd name="connsiteY3" fmla="*/ 658692 h 667776"/>
                <a:gd name="connsiteX4" fmla="*/ 130350 w 2506351"/>
                <a:gd name="connsiteY4" fmla="*/ 0 h 667776"/>
                <a:gd name="connsiteX0" fmla="*/ 130350 w 2506351"/>
                <a:gd name="connsiteY0" fmla="*/ 0 h 670205"/>
                <a:gd name="connsiteX1" fmla="*/ 2506351 w 2506351"/>
                <a:gd name="connsiteY1" fmla="*/ 14278 h 670205"/>
                <a:gd name="connsiteX2" fmla="*/ 2405706 w 2506351"/>
                <a:gd name="connsiteY2" fmla="*/ 670205 h 670205"/>
                <a:gd name="connsiteX3" fmla="*/ 0 w 2506351"/>
                <a:gd name="connsiteY3" fmla="*/ 658692 h 670205"/>
                <a:gd name="connsiteX4" fmla="*/ 130350 w 2506351"/>
                <a:gd name="connsiteY4" fmla="*/ 0 h 670205"/>
                <a:gd name="connsiteX0" fmla="*/ 114412 w 2506351"/>
                <a:gd name="connsiteY0" fmla="*/ 0 h 672634"/>
                <a:gd name="connsiteX1" fmla="*/ 2506351 w 2506351"/>
                <a:gd name="connsiteY1" fmla="*/ 16707 h 672634"/>
                <a:gd name="connsiteX2" fmla="*/ 2405706 w 2506351"/>
                <a:gd name="connsiteY2" fmla="*/ 672634 h 672634"/>
                <a:gd name="connsiteX3" fmla="*/ 0 w 2506351"/>
                <a:gd name="connsiteY3" fmla="*/ 661121 h 672634"/>
                <a:gd name="connsiteX4" fmla="*/ 114412 w 2506351"/>
                <a:gd name="connsiteY4" fmla="*/ 0 h 672634"/>
                <a:gd name="connsiteX0" fmla="*/ 114412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14412 w 2506351"/>
                <a:gd name="connsiteY4" fmla="*/ 0 h 665133"/>
                <a:gd name="connsiteX0" fmla="*/ 97680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97680 w 2506351"/>
                <a:gd name="connsiteY4" fmla="*/ 0 h 665133"/>
                <a:gd name="connsiteX0" fmla="*/ 104373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04373 w 2506351"/>
                <a:gd name="connsiteY4" fmla="*/ 0 h 66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351" h="665133">
                  <a:moveTo>
                    <a:pt x="104373" y="0"/>
                  </a:moveTo>
                  <a:lnTo>
                    <a:pt x="2506351" y="16707"/>
                  </a:lnTo>
                  <a:lnTo>
                    <a:pt x="2422437" y="665133"/>
                  </a:lnTo>
                  <a:lnTo>
                    <a:pt x="0" y="661121"/>
                  </a:lnTo>
                  <a:lnTo>
                    <a:pt x="104373" y="0"/>
                  </a:lnTo>
                  <a:close/>
                </a:path>
              </a:pathLst>
            </a:custGeom>
            <a:solidFill>
              <a:schemeClr val="bg1"/>
            </a:solidFill>
            <a:ln w="38100">
              <a:solidFill>
                <a:srgbClr val="DDDD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dirty="0"/>
              </a:br>
              <a:endParaRPr lang="en-GB" dirty="0"/>
            </a:p>
          </p:txBody>
        </p:sp>
        <p:sp>
          <p:nvSpPr>
            <p:cNvPr id="9" name="TextBox 8">
              <a:extLst>
                <a:ext uri="{FF2B5EF4-FFF2-40B4-BE49-F238E27FC236}">
                  <a16:creationId xmlns:a16="http://schemas.microsoft.com/office/drawing/2014/main" id="{81F03AAC-7F89-9D96-05C8-E460680E559C}"/>
                </a:ext>
              </a:extLst>
            </p:cNvPr>
            <p:cNvSpPr txBox="1"/>
            <p:nvPr/>
          </p:nvSpPr>
          <p:spPr>
            <a:xfrm>
              <a:off x="1511089" y="1639084"/>
              <a:ext cx="3396471" cy="677108"/>
            </a:xfrm>
            <a:prstGeom prst="rect">
              <a:avLst/>
            </a:prstGeom>
            <a:noFill/>
          </p:spPr>
          <p:txBody>
            <a:bodyPr wrap="square" rtlCol="0">
              <a:spAutoFit/>
            </a:bodyPr>
            <a:lstStyle/>
            <a:p>
              <a:pPr rtl="0">
                <a:spcBef>
                  <a:spcPts val="0"/>
                </a:spcBef>
                <a:spcAft>
                  <a:spcPts val="0"/>
                </a:spcAft>
              </a:pPr>
              <a:r>
                <a:rPr lang="en-GB" sz="1900" b="0" i="0" u="none" strike="noStrike" dirty="0">
                  <a:solidFill>
                    <a:srgbClr val="000000"/>
                  </a:solidFill>
                  <a:effectLst/>
                  <a:latin typeface="Report" panose="02000506020000020003" pitchFamily="2" charset="0"/>
                </a:rPr>
                <a:t>Let’s learn more about each of the pups that you can vote for:</a:t>
              </a:r>
            </a:p>
          </p:txBody>
        </p:sp>
      </p:grpSp>
      <p:grpSp>
        <p:nvGrpSpPr>
          <p:cNvPr id="50" name="Group 49">
            <a:extLst>
              <a:ext uri="{FF2B5EF4-FFF2-40B4-BE49-F238E27FC236}">
                <a16:creationId xmlns:a16="http://schemas.microsoft.com/office/drawing/2014/main" id="{720804D2-6506-9C91-BC48-235768507A72}"/>
              </a:ext>
            </a:extLst>
          </p:cNvPr>
          <p:cNvGrpSpPr/>
          <p:nvPr/>
        </p:nvGrpSpPr>
        <p:grpSpPr>
          <a:xfrm>
            <a:off x="192947" y="1582758"/>
            <a:ext cx="4780942" cy="1927369"/>
            <a:chOff x="192947" y="1582758"/>
            <a:chExt cx="4780942" cy="1927369"/>
          </a:xfrm>
        </p:grpSpPr>
        <p:sp>
          <p:nvSpPr>
            <p:cNvPr id="6" name="Freeform: Shape 5">
              <a:extLst>
                <a:ext uri="{FF2B5EF4-FFF2-40B4-BE49-F238E27FC236}">
                  <a16:creationId xmlns:a16="http://schemas.microsoft.com/office/drawing/2014/main" id="{E36CF785-0ABE-14FF-A808-C2E3C5CFF033}"/>
                </a:ext>
              </a:extLst>
            </p:cNvPr>
            <p:cNvSpPr/>
            <p:nvPr/>
          </p:nvSpPr>
          <p:spPr>
            <a:xfrm>
              <a:off x="872454" y="1770077"/>
              <a:ext cx="4101435" cy="1518407"/>
            </a:xfrm>
            <a:custGeom>
              <a:avLst/>
              <a:gdLst>
                <a:gd name="connsiteX0" fmla="*/ 360726 w 2709644"/>
                <a:gd name="connsiteY0" fmla="*/ 109057 h 1518407"/>
                <a:gd name="connsiteX1" fmla="*/ 310392 w 2709644"/>
                <a:gd name="connsiteY1" fmla="*/ 746620 h 1518407"/>
                <a:gd name="connsiteX2" fmla="*/ 151001 w 2709644"/>
                <a:gd name="connsiteY2" fmla="*/ 1065402 h 1518407"/>
                <a:gd name="connsiteX3" fmla="*/ 0 w 2709644"/>
                <a:gd name="connsiteY3" fmla="*/ 1191237 h 1518407"/>
                <a:gd name="connsiteX4" fmla="*/ 201335 w 2709644"/>
                <a:gd name="connsiteY4" fmla="*/ 1518407 h 1518407"/>
                <a:gd name="connsiteX5" fmla="*/ 2709644 w 2709644"/>
                <a:gd name="connsiteY5" fmla="*/ 1518407 h 1518407"/>
                <a:gd name="connsiteX6" fmla="*/ 2709644 w 2709644"/>
                <a:gd name="connsiteY6" fmla="*/ 570451 h 1518407"/>
                <a:gd name="connsiteX7" fmla="*/ 2541865 w 2709644"/>
                <a:gd name="connsiteY7" fmla="*/ 402672 h 1518407"/>
                <a:gd name="connsiteX8" fmla="*/ 2541865 w 2709644"/>
                <a:gd name="connsiteY8" fmla="*/ 0 h 1518407"/>
                <a:gd name="connsiteX9" fmla="*/ 1367405 w 2709644"/>
                <a:gd name="connsiteY9" fmla="*/ 0 h 1518407"/>
                <a:gd name="connsiteX10" fmla="*/ 1233181 w 2709644"/>
                <a:gd name="connsiteY10" fmla="*/ 134224 h 1518407"/>
                <a:gd name="connsiteX11" fmla="*/ 360726 w 2709644"/>
                <a:gd name="connsiteY11" fmla="*/ 109057 h 1518407"/>
                <a:gd name="connsiteX0" fmla="*/ 335559 w 2709644"/>
                <a:gd name="connsiteY0" fmla="*/ 167780 h 1518407"/>
                <a:gd name="connsiteX1" fmla="*/ 310392 w 2709644"/>
                <a:gd name="connsiteY1" fmla="*/ 746620 h 1518407"/>
                <a:gd name="connsiteX2" fmla="*/ 151001 w 2709644"/>
                <a:gd name="connsiteY2" fmla="*/ 1065402 h 1518407"/>
                <a:gd name="connsiteX3" fmla="*/ 0 w 2709644"/>
                <a:gd name="connsiteY3" fmla="*/ 1191237 h 1518407"/>
                <a:gd name="connsiteX4" fmla="*/ 201335 w 2709644"/>
                <a:gd name="connsiteY4" fmla="*/ 1518407 h 1518407"/>
                <a:gd name="connsiteX5" fmla="*/ 2709644 w 2709644"/>
                <a:gd name="connsiteY5" fmla="*/ 1518407 h 1518407"/>
                <a:gd name="connsiteX6" fmla="*/ 2709644 w 2709644"/>
                <a:gd name="connsiteY6" fmla="*/ 570451 h 1518407"/>
                <a:gd name="connsiteX7" fmla="*/ 2541865 w 2709644"/>
                <a:gd name="connsiteY7" fmla="*/ 402672 h 1518407"/>
                <a:gd name="connsiteX8" fmla="*/ 2541865 w 2709644"/>
                <a:gd name="connsiteY8" fmla="*/ 0 h 1518407"/>
                <a:gd name="connsiteX9" fmla="*/ 1367405 w 2709644"/>
                <a:gd name="connsiteY9" fmla="*/ 0 h 1518407"/>
                <a:gd name="connsiteX10" fmla="*/ 1233181 w 2709644"/>
                <a:gd name="connsiteY10" fmla="*/ 134224 h 1518407"/>
                <a:gd name="connsiteX11" fmla="*/ 335559 w 2709644"/>
                <a:gd name="connsiteY11" fmla="*/ 167780 h 1518407"/>
                <a:gd name="connsiteX0" fmla="*/ 335559 w 2709644"/>
                <a:gd name="connsiteY0" fmla="*/ 134224 h 1518407"/>
                <a:gd name="connsiteX1" fmla="*/ 310392 w 2709644"/>
                <a:gd name="connsiteY1" fmla="*/ 746620 h 1518407"/>
                <a:gd name="connsiteX2" fmla="*/ 151001 w 2709644"/>
                <a:gd name="connsiteY2" fmla="*/ 1065402 h 1518407"/>
                <a:gd name="connsiteX3" fmla="*/ 0 w 2709644"/>
                <a:gd name="connsiteY3" fmla="*/ 1191237 h 1518407"/>
                <a:gd name="connsiteX4" fmla="*/ 201335 w 2709644"/>
                <a:gd name="connsiteY4" fmla="*/ 1518407 h 1518407"/>
                <a:gd name="connsiteX5" fmla="*/ 2709644 w 2709644"/>
                <a:gd name="connsiteY5" fmla="*/ 1518407 h 1518407"/>
                <a:gd name="connsiteX6" fmla="*/ 2709644 w 2709644"/>
                <a:gd name="connsiteY6" fmla="*/ 570451 h 1518407"/>
                <a:gd name="connsiteX7" fmla="*/ 2541865 w 2709644"/>
                <a:gd name="connsiteY7" fmla="*/ 402672 h 1518407"/>
                <a:gd name="connsiteX8" fmla="*/ 2541865 w 2709644"/>
                <a:gd name="connsiteY8" fmla="*/ 0 h 1518407"/>
                <a:gd name="connsiteX9" fmla="*/ 1367405 w 2709644"/>
                <a:gd name="connsiteY9" fmla="*/ 0 h 1518407"/>
                <a:gd name="connsiteX10" fmla="*/ 1233181 w 2709644"/>
                <a:gd name="connsiteY10" fmla="*/ 134224 h 1518407"/>
                <a:gd name="connsiteX11" fmla="*/ 335559 w 2709644"/>
                <a:gd name="connsiteY11" fmla="*/ 134224 h 151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9644" h="1518407">
                  <a:moveTo>
                    <a:pt x="335559" y="134224"/>
                  </a:moveTo>
                  <a:lnTo>
                    <a:pt x="310392" y="746620"/>
                  </a:lnTo>
                  <a:lnTo>
                    <a:pt x="151001" y="1065402"/>
                  </a:lnTo>
                  <a:lnTo>
                    <a:pt x="0" y="1191237"/>
                  </a:lnTo>
                  <a:lnTo>
                    <a:pt x="201335" y="1518407"/>
                  </a:lnTo>
                  <a:lnTo>
                    <a:pt x="2709644" y="1518407"/>
                  </a:lnTo>
                  <a:lnTo>
                    <a:pt x="2709644" y="570451"/>
                  </a:lnTo>
                  <a:lnTo>
                    <a:pt x="2541865" y="402672"/>
                  </a:lnTo>
                  <a:lnTo>
                    <a:pt x="2541865" y="0"/>
                  </a:lnTo>
                  <a:lnTo>
                    <a:pt x="1367405" y="0"/>
                  </a:lnTo>
                  <a:lnTo>
                    <a:pt x="1233181" y="134224"/>
                  </a:lnTo>
                  <a:lnTo>
                    <a:pt x="335559" y="134224"/>
                  </a:lnTo>
                  <a:close/>
                </a:path>
              </a:pathLst>
            </a:custGeom>
            <a:solidFill>
              <a:srgbClr val="005594"/>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7B9A8EB-2BC4-3731-FD8D-C91063650E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947" y="1582758"/>
              <a:ext cx="1506205" cy="1927369"/>
            </a:xfrm>
            <a:prstGeom prst="rect">
              <a:avLst/>
            </a:prstGeom>
          </p:spPr>
        </p:pic>
        <p:sp>
          <p:nvSpPr>
            <p:cNvPr id="10" name="TextBox 9">
              <a:extLst>
                <a:ext uri="{FF2B5EF4-FFF2-40B4-BE49-F238E27FC236}">
                  <a16:creationId xmlns:a16="http://schemas.microsoft.com/office/drawing/2014/main" id="{65A303F0-F09C-7332-FF0B-B1D3F77944AB}"/>
                </a:ext>
              </a:extLst>
            </p:cNvPr>
            <p:cNvSpPr txBox="1"/>
            <p:nvPr/>
          </p:nvSpPr>
          <p:spPr>
            <a:xfrm>
              <a:off x="1622582" y="2223083"/>
              <a:ext cx="3309857" cy="969496"/>
            </a:xfrm>
            <a:prstGeom prst="rect">
              <a:avLst/>
            </a:prstGeom>
            <a:noFill/>
          </p:spPr>
          <p:txBody>
            <a:bodyPr wrap="square" rtlCol="0">
              <a:spAutoFit/>
            </a:bodyPr>
            <a:lstStyle/>
            <a:p>
              <a:r>
                <a:rPr lang="en-GB" sz="1900" dirty="0">
                  <a:solidFill>
                    <a:schemeClr val="bg1"/>
                  </a:solidFill>
                  <a:latin typeface="Report" panose="02000506020000020003" pitchFamily="2" charset="0"/>
                </a:rPr>
                <a:t>Chase is good at guiding others. He is well-organized and can solve problems with his detective skills.</a:t>
              </a:r>
            </a:p>
          </p:txBody>
        </p:sp>
        <p:grpSp>
          <p:nvGrpSpPr>
            <p:cNvPr id="24" name="Group 23">
              <a:extLst>
                <a:ext uri="{FF2B5EF4-FFF2-40B4-BE49-F238E27FC236}">
                  <a16:creationId xmlns:a16="http://schemas.microsoft.com/office/drawing/2014/main" id="{7B5C8D0B-2349-5B11-CCD6-8F58800E08C9}"/>
                </a:ext>
              </a:extLst>
            </p:cNvPr>
            <p:cNvGrpSpPr/>
            <p:nvPr/>
          </p:nvGrpSpPr>
          <p:grpSpPr>
            <a:xfrm>
              <a:off x="2315056" y="1636109"/>
              <a:ext cx="1160133" cy="483121"/>
              <a:chOff x="2709339" y="1636109"/>
              <a:chExt cx="1160133" cy="483121"/>
            </a:xfrm>
          </p:grpSpPr>
          <p:sp>
            <p:nvSpPr>
              <p:cNvPr id="22" name="Rectangle 1">
                <a:extLst>
                  <a:ext uri="{FF2B5EF4-FFF2-40B4-BE49-F238E27FC236}">
                    <a16:creationId xmlns:a16="http://schemas.microsoft.com/office/drawing/2014/main" id="{DD1C13B7-66F8-C936-8F91-2F7D51C6F6D8}"/>
                  </a:ext>
                </a:extLst>
              </p:cNvPr>
              <p:cNvSpPr/>
              <p:nvPr/>
            </p:nvSpPr>
            <p:spPr>
              <a:xfrm>
                <a:off x="2709339" y="1636109"/>
                <a:ext cx="1160133" cy="483121"/>
              </a:xfrm>
              <a:custGeom>
                <a:avLst/>
                <a:gdLst>
                  <a:gd name="connsiteX0" fmla="*/ 0 w 2656855"/>
                  <a:gd name="connsiteY0" fmla="*/ 0 h 600058"/>
                  <a:gd name="connsiteX1" fmla="*/ 2656855 w 2656855"/>
                  <a:gd name="connsiteY1" fmla="*/ 0 h 600058"/>
                  <a:gd name="connsiteX2" fmla="*/ 2656855 w 2656855"/>
                  <a:gd name="connsiteY2" fmla="*/ 600058 h 600058"/>
                  <a:gd name="connsiteX3" fmla="*/ 0 w 2656855"/>
                  <a:gd name="connsiteY3" fmla="*/ 600058 h 600058"/>
                  <a:gd name="connsiteX4" fmla="*/ 0 w 2656855"/>
                  <a:gd name="connsiteY4" fmla="*/ 0 h 600058"/>
                  <a:gd name="connsiteX0" fmla="*/ 0 w 2656855"/>
                  <a:gd name="connsiteY0" fmla="*/ 0 h 600058"/>
                  <a:gd name="connsiteX1" fmla="*/ 2656855 w 2656855"/>
                  <a:gd name="connsiteY1" fmla="*/ 0 h 600058"/>
                  <a:gd name="connsiteX2" fmla="*/ 2325161 w 2656855"/>
                  <a:gd name="connsiteY2" fmla="*/ 600058 h 600058"/>
                  <a:gd name="connsiteX3" fmla="*/ 0 w 2656855"/>
                  <a:gd name="connsiteY3" fmla="*/ 600058 h 600058"/>
                  <a:gd name="connsiteX4" fmla="*/ 0 w 2656855"/>
                  <a:gd name="connsiteY4" fmla="*/ 0 h 600058"/>
                  <a:gd name="connsiteX0" fmla="*/ 107577 w 2656855"/>
                  <a:gd name="connsiteY0" fmla="*/ 0 h 707635"/>
                  <a:gd name="connsiteX1" fmla="*/ 2656855 w 2656855"/>
                  <a:gd name="connsiteY1" fmla="*/ 107577 h 707635"/>
                  <a:gd name="connsiteX2" fmla="*/ 2325161 w 2656855"/>
                  <a:gd name="connsiteY2" fmla="*/ 707635 h 707635"/>
                  <a:gd name="connsiteX3" fmla="*/ 0 w 2656855"/>
                  <a:gd name="connsiteY3" fmla="*/ 707635 h 707635"/>
                  <a:gd name="connsiteX4" fmla="*/ 107577 w 2656855"/>
                  <a:gd name="connsiteY4" fmla="*/ 0 h 707635"/>
                  <a:gd name="connsiteX0" fmla="*/ 107577 w 2598385"/>
                  <a:gd name="connsiteY0" fmla="*/ 0 h 707635"/>
                  <a:gd name="connsiteX1" fmla="*/ 2598385 w 2598385"/>
                  <a:gd name="connsiteY1" fmla="*/ 82651 h 707635"/>
                  <a:gd name="connsiteX2" fmla="*/ 2325161 w 2598385"/>
                  <a:gd name="connsiteY2" fmla="*/ 707635 h 707635"/>
                  <a:gd name="connsiteX3" fmla="*/ 0 w 2598385"/>
                  <a:gd name="connsiteY3" fmla="*/ 707635 h 707635"/>
                  <a:gd name="connsiteX4" fmla="*/ 107577 w 2598385"/>
                  <a:gd name="connsiteY4" fmla="*/ 0 h 707635"/>
                  <a:gd name="connsiteX0" fmla="*/ 107577 w 2598385"/>
                  <a:gd name="connsiteY0" fmla="*/ 0 h 742749"/>
                  <a:gd name="connsiteX1" fmla="*/ 2598385 w 2598385"/>
                  <a:gd name="connsiteY1" fmla="*/ 82651 h 742749"/>
                  <a:gd name="connsiteX2" fmla="*/ 2455185 w 2598385"/>
                  <a:gd name="connsiteY2" fmla="*/ 742749 h 742749"/>
                  <a:gd name="connsiteX3" fmla="*/ 0 w 2598385"/>
                  <a:gd name="connsiteY3" fmla="*/ 707635 h 742749"/>
                  <a:gd name="connsiteX4" fmla="*/ 107577 w 2598385"/>
                  <a:gd name="connsiteY4" fmla="*/ 0 h 742749"/>
                  <a:gd name="connsiteX0" fmla="*/ 91816 w 2598385"/>
                  <a:gd name="connsiteY0" fmla="*/ 0 h 701250"/>
                  <a:gd name="connsiteX1" fmla="*/ 2598385 w 2598385"/>
                  <a:gd name="connsiteY1" fmla="*/ 41152 h 701250"/>
                  <a:gd name="connsiteX2" fmla="*/ 2455185 w 2598385"/>
                  <a:gd name="connsiteY2" fmla="*/ 701250 h 701250"/>
                  <a:gd name="connsiteX3" fmla="*/ 0 w 2598385"/>
                  <a:gd name="connsiteY3" fmla="*/ 666136 h 701250"/>
                  <a:gd name="connsiteX4" fmla="*/ 91816 w 2598385"/>
                  <a:gd name="connsiteY4" fmla="*/ 0 h 701250"/>
                  <a:gd name="connsiteX0" fmla="*/ 64235 w 2598385"/>
                  <a:gd name="connsiteY0" fmla="*/ 0 h 682097"/>
                  <a:gd name="connsiteX1" fmla="*/ 2598385 w 2598385"/>
                  <a:gd name="connsiteY1" fmla="*/ 21999 h 682097"/>
                  <a:gd name="connsiteX2" fmla="*/ 2455185 w 2598385"/>
                  <a:gd name="connsiteY2" fmla="*/ 682097 h 682097"/>
                  <a:gd name="connsiteX3" fmla="*/ 0 w 2598385"/>
                  <a:gd name="connsiteY3" fmla="*/ 646983 h 682097"/>
                  <a:gd name="connsiteX4" fmla="*/ 64235 w 2598385"/>
                  <a:gd name="connsiteY4" fmla="*/ 0 h 682097"/>
                  <a:gd name="connsiteX0" fmla="*/ 64235 w 2598385"/>
                  <a:gd name="connsiteY0" fmla="*/ 0 h 670640"/>
                  <a:gd name="connsiteX1" fmla="*/ 2598385 w 2598385"/>
                  <a:gd name="connsiteY1" fmla="*/ 21999 h 670640"/>
                  <a:gd name="connsiteX2" fmla="*/ 2370836 w 2598385"/>
                  <a:gd name="connsiteY2" fmla="*/ 670640 h 670640"/>
                  <a:gd name="connsiteX3" fmla="*/ 0 w 2598385"/>
                  <a:gd name="connsiteY3" fmla="*/ 646983 h 670640"/>
                  <a:gd name="connsiteX4" fmla="*/ 64235 w 2598385"/>
                  <a:gd name="connsiteY4" fmla="*/ 0 h 670640"/>
                  <a:gd name="connsiteX0" fmla="*/ 184734 w 2598385"/>
                  <a:gd name="connsiteY0" fmla="*/ 0 h 667776"/>
                  <a:gd name="connsiteX1" fmla="*/ 2598385 w 2598385"/>
                  <a:gd name="connsiteY1" fmla="*/ 19135 h 667776"/>
                  <a:gd name="connsiteX2" fmla="*/ 2370836 w 2598385"/>
                  <a:gd name="connsiteY2" fmla="*/ 667776 h 667776"/>
                  <a:gd name="connsiteX3" fmla="*/ 0 w 2598385"/>
                  <a:gd name="connsiteY3" fmla="*/ 644119 h 667776"/>
                  <a:gd name="connsiteX4" fmla="*/ 184734 w 2598385"/>
                  <a:gd name="connsiteY4" fmla="*/ 0 h 667776"/>
                  <a:gd name="connsiteX0" fmla="*/ 184734 w 2560735"/>
                  <a:gd name="connsiteY0" fmla="*/ 0 h 667776"/>
                  <a:gd name="connsiteX1" fmla="*/ 2560735 w 2560735"/>
                  <a:gd name="connsiteY1" fmla="*/ 14278 h 667776"/>
                  <a:gd name="connsiteX2" fmla="*/ 2370836 w 2560735"/>
                  <a:gd name="connsiteY2" fmla="*/ 667776 h 667776"/>
                  <a:gd name="connsiteX3" fmla="*/ 0 w 2560735"/>
                  <a:gd name="connsiteY3" fmla="*/ 644119 h 667776"/>
                  <a:gd name="connsiteX4" fmla="*/ 184734 w 2560735"/>
                  <a:gd name="connsiteY4" fmla="*/ 0 h 667776"/>
                  <a:gd name="connsiteX0" fmla="*/ 130350 w 2506351"/>
                  <a:gd name="connsiteY0" fmla="*/ 0 h 667776"/>
                  <a:gd name="connsiteX1" fmla="*/ 2506351 w 2506351"/>
                  <a:gd name="connsiteY1" fmla="*/ 14278 h 667776"/>
                  <a:gd name="connsiteX2" fmla="*/ 2316452 w 2506351"/>
                  <a:gd name="connsiteY2" fmla="*/ 667776 h 667776"/>
                  <a:gd name="connsiteX3" fmla="*/ 0 w 2506351"/>
                  <a:gd name="connsiteY3" fmla="*/ 658692 h 667776"/>
                  <a:gd name="connsiteX4" fmla="*/ 130350 w 2506351"/>
                  <a:gd name="connsiteY4" fmla="*/ 0 h 667776"/>
                  <a:gd name="connsiteX0" fmla="*/ 130350 w 2506351"/>
                  <a:gd name="connsiteY0" fmla="*/ 0 h 670205"/>
                  <a:gd name="connsiteX1" fmla="*/ 2506351 w 2506351"/>
                  <a:gd name="connsiteY1" fmla="*/ 14278 h 670205"/>
                  <a:gd name="connsiteX2" fmla="*/ 2405706 w 2506351"/>
                  <a:gd name="connsiteY2" fmla="*/ 670205 h 670205"/>
                  <a:gd name="connsiteX3" fmla="*/ 0 w 2506351"/>
                  <a:gd name="connsiteY3" fmla="*/ 658692 h 670205"/>
                  <a:gd name="connsiteX4" fmla="*/ 130350 w 2506351"/>
                  <a:gd name="connsiteY4" fmla="*/ 0 h 670205"/>
                  <a:gd name="connsiteX0" fmla="*/ 114412 w 2506351"/>
                  <a:gd name="connsiteY0" fmla="*/ 0 h 672634"/>
                  <a:gd name="connsiteX1" fmla="*/ 2506351 w 2506351"/>
                  <a:gd name="connsiteY1" fmla="*/ 16707 h 672634"/>
                  <a:gd name="connsiteX2" fmla="*/ 2405706 w 2506351"/>
                  <a:gd name="connsiteY2" fmla="*/ 672634 h 672634"/>
                  <a:gd name="connsiteX3" fmla="*/ 0 w 2506351"/>
                  <a:gd name="connsiteY3" fmla="*/ 661121 h 672634"/>
                  <a:gd name="connsiteX4" fmla="*/ 114412 w 2506351"/>
                  <a:gd name="connsiteY4" fmla="*/ 0 h 672634"/>
                  <a:gd name="connsiteX0" fmla="*/ 114412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14412 w 2506351"/>
                  <a:gd name="connsiteY4" fmla="*/ 0 h 665133"/>
                  <a:gd name="connsiteX0" fmla="*/ 97680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97680 w 2506351"/>
                  <a:gd name="connsiteY4" fmla="*/ 0 h 665133"/>
                  <a:gd name="connsiteX0" fmla="*/ 104373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04373 w 2506351"/>
                  <a:gd name="connsiteY4" fmla="*/ 0 h 665133"/>
                  <a:gd name="connsiteX0" fmla="*/ 346353 w 2506351"/>
                  <a:gd name="connsiteY0" fmla="*/ 0 h 653675"/>
                  <a:gd name="connsiteX1" fmla="*/ 2506351 w 2506351"/>
                  <a:gd name="connsiteY1" fmla="*/ 5249 h 653675"/>
                  <a:gd name="connsiteX2" fmla="*/ 2422437 w 2506351"/>
                  <a:gd name="connsiteY2" fmla="*/ 653675 h 653675"/>
                  <a:gd name="connsiteX3" fmla="*/ 0 w 2506351"/>
                  <a:gd name="connsiteY3" fmla="*/ 649663 h 653675"/>
                  <a:gd name="connsiteX4" fmla="*/ 346353 w 2506351"/>
                  <a:gd name="connsiteY4" fmla="*/ 0 h 653675"/>
                  <a:gd name="connsiteX0" fmla="*/ 346353 w 2788661"/>
                  <a:gd name="connsiteY0" fmla="*/ 6209 h 659884"/>
                  <a:gd name="connsiteX1" fmla="*/ 2788661 w 2788661"/>
                  <a:gd name="connsiteY1" fmla="*/ 0 h 659884"/>
                  <a:gd name="connsiteX2" fmla="*/ 2422437 w 2788661"/>
                  <a:gd name="connsiteY2" fmla="*/ 659884 h 659884"/>
                  <a:gd name="connsiteX3" fmla="*/ 0 w 2788661"/>
                  <a:gd name="connsiteY3" fmla="*/ 655872 h 659884"/>
                  <a:gd name="connsiteX4" fmla="*/ 346353 w 2788661"/>
                  <a:gd name="connsiteY4" fmla="*/ 6209 h 65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661" h="659884">
                    <a:moveTo>
                      <a:pt x="346353" y="6209"/>
                    </a:moveTo>
                    <a:lnTo>
                      <a:pt x="2788661" y="0"/>
                    </a:lnTo>
                    <a:lnTo>
                      <a:pt x="2422437" y="659884"/>
                    </a:lnTo>
                    <a:lnTo>
                      <a:pt x="0" y="655872"/>
                    </a:lnTo>
                    <a:lnTo>
                      <a:pt x="346353" y="6209"/>
                    </a:lnTo>
                    <a:close/>
                  </a:path>
                </a:pathLst>
              </a:custGeom>
              <a:solidFill>
                <a:schemeClr val="bg1"/>
              </a:solidFill>
              <a:ln w="38100">
                <a:solidFill>
                  <a:srgbClr val="DDDD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dirty="0"/>
                </a:br>
                <a:endParaRPr lang="en-GB" dirty="0"/>
              </a:p>
            </p:txBody>
          </p:sp>
          <p:sp>
            <p:nvSpPr>
              <p:cNvPr id="23" name="TextBox 22">
                <a:extLst>
                  <a:ext uri="{FF2B5EF4-FFF2-40B4-BE49-F238E27FC236}">
                    <a16:creationId xmlns:a16="http://schemas.microsoft.com/office/drawing/2014/main" id="{A75F9C0C-C040-FF78-F414-D2CF36518010}"/>
                  </a:ext>
                </a:extLst>
              </p:cNvPr>
              <p:cNvSpPr txBox="1"/>
              <p:nvPr/>
            </p:nvSpPr>
            <p:spPr>
              <a:xfrm>
                <a:off x="2862793" y="1690719"/>
                <a:ext cx="889233" cy="384721"/>
              </a:xfrm>
              <a:prstGeom prst="rect">
                <a:avLst/>
              </a:prstGeom>
              <a:noFill/>
            </p:spPr>
            <p:txBody>
              <a:bodyPr wrap="square" rtlCol="0">
                <a:spAutoFit/>
              </a:bodyPr>
              <a:lstStyle/>
              <a:p>
                <a:pPr algn="ctr"/>
                <a:r>
                  <a:rPr lang="en-GB" sz="1900" b="1" dirty="0">
                    <a:solidFill>
                      <a:srgbClr val="005594"/>
                    </a:solidFill>
                    <a:latin typeface="Report" panose="02000506020000020003" pitchFamily="2" charset="0"/>
                  </a:rPr>
                  <a:t>Chase</a:t>
                </a:r>
              </a:p>
            </p:txBody>
          </p:sp>
        </p:grpSp>
      </p:grpSp>
      <p:grpSp>
        <p:nvGrpSpPr>
          <p:cNvPr id="51" name="Group 50">
            <a:extLst>
              <a:ext uri="{FF2B5EF4-FFF2-40B4-BE49-F238E27FC236}">
                <a16:creationId xmlns:a16="http://schemas.microsoft.com/office/drawing/2014/main" id="{9F4375A3-8BF8-9E40-5685-4479878E5B73}"/>
              </a:ext>
            </a:extLst>
          </p:cNvPr>
          <p:cNvGrpSpPr/>
          <p:nvPr/>
        </p:nvGrpSpPr>
        <p:grpSpPr>
          <a:xfrm>
            <a:off x="4986512" y="563969"/>
            <a:ext cx="3523319" cy="2724515"/>
            <a:chOff x="4986512" y="563969"/>
            <a:chExt cx="3523319" cy="2724515"/>
          </a:xfrm>
        </p:grpSpPr>
        <p:sp>
          <p:nvSpPr>
            <p:cNvPr id="25" name="Freeform: Shape 24">
              <a:extLst>
                <a:ext uri="{FF2B5EF4-FFF2-40B4-BE49-F238E27FC236}">
                  <a16:creationId xmlns:a16="http://schemas.microsoft.com/office/drawing/2014/main" id="{BE243BC1-763B-6D53-CFB2-E15799373B77}"/>
                </a:ext>
              </a:extLst>
            </p:cNvPr>
            <p:cNvSpPr/>
            <p:nvPr/>
          </p:nvSpPr>
          <p:spPr>
            <a:xfrm>
              <a:off x="5218322" y="1770077"/>
              <a:ext cx="3234297" cy="1518407"/>
            </a:xfrm>
            <a:custGeom>
              <a:avLst/>
              <a:gdLst>
                <a:gd name="connsiteX0" fmla="*/ 360726 w 2709644"/>
                <a:gd name="connsiteY0" fmla="*/ 109057 h 1518407"/>
                <a:gd name="connsiteX1" fmla="*/ 310392 w 2709644"/>
                <a:gd name="connsiteY1" fmla="*/ 746620 h 1518407"/>
                <a:gd name="connsiteX2" fmla="*/ 151001 w 2709644"/>
                <a:gd name="connsiteY2" fmla="*/ 1065402 h 1518407"/>
                <a:gd name="connsiteX3" fmla="*/ 0 w 2709644"/>
                <a:gd name="connsiteY3" fmla="*/ 1191237 h 1518407"/>
                <a:gd name="connsiteX4" fmla="*/ 201335 w 2709644"/>
                <a:gd name="connsiteY4" fmla="*/ 1518407 h 1518407"/>
                <a:gd name="connsiteX5" fmla="*/ 2709644 w 2709644"/>
                <a:gd name="connsiteY5" fmla="*/ 1518407 h 1518407"/>
                <a:gd name="connsiteX6" fmla="*/ 2709644 w 2709644"/>
                <a:gd name="connsiteY6" fmla="*/ 570451 h 1518407"/>
                <a:gd name="connsiteX7" fmla="*/ 2541865 w 2709644"/>
                <a:gd name="connsiteY7" fmla="*/ 402672 h 1518407"/>
                <a:gd name="connsiteX8" fmla="*/ 2541865 w 2709644"/>
                <a:gd name="connsiteY8" fmla="*/ 0 h 1518407"/>
                <a:gd name="connsiteX9" fmla="*/ 1367405 w 2709644"/>
                <a:gd name="connsiteY9" fmla="*/ 0 h 1518407"/>
                <a:gd name="connsiteX10" fmla="*/ 1233181 w 2709644"/>
                <a:gd name="connsiteY10" fmla="*/ 134224 h 1518407"/>
                <a:gd name="connsiteX11" fmla="*/ 360726 w 2709644"/>
                <a:gd name="connsiteY11" fmla="*/ 109057 h 1518407"/>
                <a:gd name="connsiteX0" fmla="*/ 335559 w 2709644"/>
                <a:gd name="connsiteY0" fmla="*/ 167780 h 1518407"/>
                <a:gd name="connsiteX1" fmla="*/ 310392 w 2709644"/>
                <a:gd name="connsiteY1" fmla="*/ 746620 h 1518407"/>
                <a:gd name="connsiteX2" fmla="*/ 151001 w 2709644"/>
                <a:gd name="connsiteY2" fmla="*/ 1065402 h 1518407"/>
                <a:gd name="connsiteX3" fmla="*/ 0 w 2709644"/>
                <a:gd name="connsiteY3" fmla="*/ 1191237 h 1518407"/>
                <a:gd name="connsiteX4" fmla="*/ 201335 w 2709644"/>
                <a:gd name="connsiteY4" fmla="*/ 1518407 h 1518407"/>
                <a:gd name="connsiteX5" fmla="*/ 2709644 w 2709644"/>
                <a:gd name="connsiteY5" fmla="*/ 1518407 h 1518407"/>
                <a:gd name="connsiteX6" fmla="*/ 2709644 w 2709644"/>
                <a:gd name="connsiteY6" fmla="*/ 570451 h 1518407"/>
                <a:gd name="connsiteX7" fmla="*/ 2541865 w 2709644"/>
                <a:gd name="connsiteY7" fmla="*/ 402672 h 1518407"/>
                <a:gd name="connsiteX8" fmla="*/ 2541865 w 2709644"/>
                <a:gd name="connsiteY8" fmla="*/ 0 h 1518407"/>
                <a:gd name="connsiteX9" fmla="*/ 1367405 w 2709644"/>
                <a:gd name="connsiteY9" fmla="*/ 0 h 1518407"/>
                <a:gd name="connsiteX10" fmla="*/ 1233181 w 2709644"/>
                <a:gd name="connsiteY10" fmla="*/ 134224 h 1518407"/>
                <a:gd name="connsiteX11" fmla="*/ 335559 w 2709644"/>
                <a:gd name="connsiteY11" fmla="*/ 167780 h 1518407"/>
                <a:gd name="connsiteX0" fmla="*/ 335559 w 2709644"/>
                <a:gd name="connsiteY0" fmla="*/ 134224 h 1518407"/>
                <a:gd name="connsiteX1" fmla="*/ 310392 w 2709644"/>
                <a:gd name="connsiteY1" fmla="*/ 746620 h 1518407"/>
                <a:gd name="connsiteX2" fmla="*/ 151001 w 2709644"/>
                <a:gd name="connsiteY2" fmla="*/ 1065402 h 1518407"/>
                <a:gd name="connsiteX3" fmla="*/ 0 w 2709644"/>
                <a:gd name="connsiteY3" fmla="*/ 1191237 h 1518407"/>
                <a:gd name="connsiteX4" fmla="*/ 201335 w 2709644"/>
                <a:gd name="connsiteY4" fmla="*/ 1518407 h 1518407"/>
                <a:gd name="connsiteX5" fmla="*/ 2709644 w 2709644"/>
                <a:gd name="connsiteY5" fmla="*/ 1518407 h 1518407"/>
                <a:gd name="connsiteX6" fmla="*/ 2709644 w 2709644"/>
                <a:gd name="connsiteY6" fmla="*/ 570451 h 1518407"/>
                <a:gd name="connsiteX7" fmla="*/ 2541865 w 2709644"/>
                <a:gd name="connsiteY7" fmla="*/ 402672 h 1518407"/>
                <a:gd name="connsiteX8" fmla="*/ 2541865 w 2709644"/>
                <a:gd name="connsiteY8" fmla="*/ 0 h 1518407"/>
                <a:gd name="connsiteX9" fmla="*/ 1367405 w 2709644"/>
                <a:gd name="connsiteY9" fmla="*/ 0 h 1518407"/>
                <a:gd name="connsiteX10" fmla="*/ 1233181 w 2709644"/>
                <a:gd name="connsiteY10" fmla="*/ 134224 h 1518407"/>
                <a:gd name="connsiteX11" fmla="*/ 335559 w 2709644"/>
                <a:gd name="connsiteY11" fmla="*/ 134224 h 1518407"/>
                <a:gd name="connsiteX0" fmla="*/ 335559 w 2709644"/>
                <a:gd name="connsiteY0" fmla="*/ 134224 h 1518407"/>
                <a:gd name="connsiteX1" fmla="*/ 310392 w 2709644"/>
                <a:gd name="connsiteY1" fmla="*/ 746620 h 1518407"/>
                <a:gd name="connsiteX2" fmla="*/ 0 w 2709644"/>
                <a:gd name="connsiteY2" fmla="*/ 1191237 h 1518407"/>
                <a:gd name="connsiteX3" fmla="*/ 201335 w 2709644"/>
                <a:gd name="connsiteY3" fmla="*/ 1518407 h 1518407"/>
                <a:gd name="connsiteX4" fmla="*/ 2709644 w 2709644"/>
                <a:gd name="connsiteY4" fmla="*/ 1518407 h 1518407"/>
                <a:gd name="connsiteX5" fmla="*/ 2709644 w 2709644"/>
                <a:gd name="connsiteY5" fmla="*/ 570451 h 1518407"/>
                <a:gd name="connsiteX6" fmla="*/ 2541865 w 2709644"/>
                <a:gd name="connsiteY6" fmla="*/ 402672 h 1518407"/>
                <a:gd name="connsiteX7" fmla="*/ 2541865 w 2709644"/>
                <a:gd name="connsiteY7" fmla="*/ 0 h 1518407"/>
                <a:gd name="connsiteX8" fmla="*/ 1367405 w 2709644"/>
                <a:gd name="connsiteY8" fmla="*/ 0 h 1518407"/>
                <a:gd name="connsiteX9" fmla="*/ 1233181 w 2709644"/>
                <a:gd name="connsiteY9" fmla="*/ 134224 h 1518407"/>
                <a:gd name="connsiteX10" fmla="*/ 335559 w 2709644"/>
                <a:gd name="connsiteY10" fmla="*/ 134224 h 1518407"/>
                <a:gd name="connsiteX0" fmla="*/ 134224 w 2508309"/>
                <a:gd name="connsiteY0" fmla="*/ 134224 h 1518407"/>
                <a:gd name="connsiteX1" fmla="*/ 109057 w 2508309"/>
                <a:gd name="connsiteY1" fmla="*/ 746620 h 1518407"/>
                <a:gd name="connsiteX2" fmla="*/ 0 w 2508309"/>
                <a:gd name="connsiteY2" fmla="*/ 1518407 h 1518407"/>
                <a:gd name="connsiteX3" fmla="*/ 2508309 w 2508309"/>
                <a:gd name="connsiteY3" fmla="*/ 1518407 h 1518407"/>
                <a:gd name="connsiteX4" fmla="*/ 2508309 w 2508309"/>
                <a:gd name="connsiteY4" fmla="*/ 570451 h 1518407"/>
                <a:gd name="connsiteX5" fmla="*/ 2340530 w 2508309"/>
                <a:gd name="connsiteY5" fmla="*/ 402672 h 1518407"/>
                <a:gd name="connsiteX6" fmla="*/ 2340530 w 2508309"/>
                <a:gd name="connsiteY6" fmla="*/ 0 h 1518407"/>
                <a:gd name="connsiteX7" fmla="*/ 1166070 w 2508309"/>
                <a:gd name="connsiteY7" fmla="*/ 0 h 1518407"/>
                <a:gd name="connsiteX8" fmla="*/ 1031846 w 2508309"/>
                <a:gd name="connsiteY8" fmla="*/ 134224 h 1518407"/>
                <a:gd name="connsiteX9" fmla="*/ 134224 w 2508309"/>
                <a:gd name="connsiteY9" fmla="*/ 134224 h 1518407"/>
                <a:gd name="connsiteX0" fmla="*/ 134224 w 2508309"/>
                <a:gd name="connsiteY0" fmla="*/ 134224 h 1518407"/>
                <a:gd name="connsiteX1" fmla="*/ 109057 w 2508309"/>
                <a:gd name="connsiteY1" fmla="*/ 746620 h 1518407"/>
                <a:gd name="connsiteX2" fmla="*/ 0 w 2508309"/>
                <a:gd name="connsiteY2" fmla="*/ 1518407 h 1518407"/>
                <a:gd name="connsiteX3" fmla="*/ 301699 w 2508309"/>
                <a:gd name="connsiteY3" fmla="*/ 1518407 h 1518407"/>
                <a:gd name="connsiteX4" fmla="*/ 2508309 w 2508309"/>
                <a:gd name="connsiteY4" fmla="*/ 1518407 h 1518407"/>
                <a:gd name="connsiteX5" fmla="*/ 2508309 w 2508309"/>
                <a:gd name="connsiteY5" fmla="*/ 570451 h 1518407"/>
                <a:gd name="connsiteX6" fmla="*/ 2340530 w 2508309"/>
                <a:gd name="connsiteY6" fmla="*/ 402672 h 1518407"/>
                <a:gd name="connsiteX7" fmla="*/ 2340530 w 2508309"/>
                <a:gd name="connsiteY7" fmla="*/ 0 h 1518407"/>
                <a:gd name="connsiteX8" fmla="*/ 1166070 w 2508309"/>
                <a:gd name="connsiteY8" fmla="*/ 0 h 1518407"/>
                <a:gd name="connsiteX9" fmla="*/ 1031846 w 2508309"/>
                <a:gd name="connsiteY9" fmla="*/ 134224 h 1518407"/>
                <a:gd name="connsiteX10" fmla="*/ 134224 w 2508309"/>
                <a:gd name="connsiteY10" fmla="*/ 134224 h 1518407"/>
                <a:gd name="connsiteX0" fmla="*/ 25167 w 2399252"/>
                <a:gd name="connsiteY0" fmla="*/ 134224 h 1518407"/>
                <a:gd name="connsiteX1" fmla="*/ 0 w 2399252"/>
                <a:gd name="connsiteY1" fmla="*/ 746620 h 1518407"/>
                <a:gd name="connsiteX2" fmla="*/ 192642 w 2399252"/>
                <a:gd name="connsiteY2" fmla="*/ 1518407 h 1518407"/>
                <a:gd name="connsiteX3" fmla="*/ 2399252 w 2399252"/>
                <a:gd name="connsiteY3" fmla="*/ 1518407 h 1518407"/>
                <a:gd name="connsiteX4" fmla="*/ 2399252 w 2399252"/>
                <a:gd name="connsiteY4" fmla="*/ 570451 h 1518407"/>
                <a:gd name="connsiteX5" fmla="*/ 2231473 w 2399252"/>
                <a:gd name="connsiteY5" fmla="*/ 402672 h 1518407"/>
                <a:gd name="connsiteX6" fmla="*/ 2231473 w 2399252"/>
                <a:gd name="connsiteY6" fmla="*/ 0 h 1518407"/>
                <a:gd name="connsiteX7" fmla="*/ 1057013 w 2399252"/>
                <a:gd name="connsiteY7" fmla="*/ 0 h 1518407"/>
                <a:gd name="connsiteX8" fmla="*/ 922789 w 2399252"/>
                <a:gd name="connsiteY8" fmla="*/ 134224 h 1518407"/>
                <a:gd name="connsiteX9" fmla="*/ 25167 w 2399252"/>
                <a:gd name="connsiteY9" fmla="*/ 134224 h 151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9252" h="1518407">
                  <a:moveTo>
                    <a:pt x="25167" y="134224"/>
                  </a:moveTo>
                  <a:lnTo>
                    <a:pt x="0" y="746620"/>
                  </a:lnTo>
                  <a:lnTo>
                    <a:pt x="192642" y="1518407"/>
                  </a:lnTo>
                  <a:lnTo>
                    <a:pt x="2399252" y="1518407"/>
                  </a:lnTo>
                  <a:lnTo>
                    <a:pt x="2399252" y="570451"/>
                  </a:lnTo>
                  <a:lnTo>
                    <a:pt x="2231473" y="402672"/>
                  </a:lnTo>
                  <a:lnTo>
                    <a:pt x="2231473" y="0"/>
                  </a:lnTo>
                  <a:lnTo>
                    <a:pt x="1057013" y="0"/>
                  </a:lnTo>
                  <a:lnTo>
                    <a:pt x="922789" y="134224"/>
                  </a:lnTo>
                  <a:lnTo>
                    <a:pt x="25167" y="134224"/>
                  </a:lnTo>
                  <a:close/>
                </a:path>
              </a:pathLst>
            </a:custGeom>
            <a:solidFill>
              <a:srgbClr val="2AA8A7"/>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19003770-0CAE-9120-AC63-B00F8EDCB5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6512" y="563969"/>
              <a:ext cx="1725703" cy="1640524"/>
            </a:xfrm>
            <a:prstGeom prst="rect">
              <a:avLst/>
            </a:prstGeom>
          </p:spPr>
        </p:pic>
        <p:sp>
          <p:nvSpPr>
            <p:cNvPr id="27" name="TextBox 26">
              <a:extLst>
                <a:ext uri="{FF2B5EF4-FFF2-40B4-BE49-F238E27FC236}">
                  <a16:creationId xmlns:a16="http://schemas.microsoft.com/office/drawing/2014/main" id="{903A52A3-C05F-7F37-C4F3-D06051F69839}"/>
                </a:ext>
              </a:extLst>
            </p:cNvPr>
            <p:cNvSpPr txBox="1"/>
            <p:nvPr/>
          </p:nvSpPr>
          <p:spPr>
            <a:xfrm>
              <a:off x="5421958" y="2172047"/>
              <a:ext cx="3087873" cy="969496"/>
            </a:xfrm>
            <a:prstGeom prst="rect">
              <a:avLst/>
            </a:prstGeom>
            <a:noFill/>
          </p:spPr>
          <p:txBody>
            <a:bodyPr wrap="square" rtlCol="0">
              <a:spAutoFit/>
            </a:bodyPr>
            <a:lstStyle/>
            <a:p>
              <a:r>
                <a:rPr lang="en-GB" sz="1900" dirty="0">
                  <a:solidFill>
                    <a:schemeClr val="bg1"/>
                  </a:solidFill>
                  <a:latin typeface="Report" panose="02000506020000020003" pitchFamily="2" charset="0"/>
                </a:rPr>
                <a:t>Everest is a team player. She makes sure everyone is safe in the ice and snow.</a:t>
              </a:r>
            </a:p>
          </p:txBody>
        </p:sp>
        <p:grpSp>
          <p:nvGrpSpPr>
            <p:cNvPr id="28" name="Group 27">
              <a:extLst>
                <a:ext uri="{FF2B5EF4-FFF2-40B4-BE49-F238E27FC236}">
                  <a16:creationId xmlns:a16="http://schemas.microsoft.com/office/drawing/2014/main" id="{C0B82E14-E228-8D7F-EF3C-5A66F5270413}"/>
                </a:ext>
              </a:extLst>
            </p:cNvPr>
            <p:cNvGrpSpPr/>
            <p:nvPr/>
          </p:nvGrpSpPr>
          <p:grpSpPr>
            <a:xfrm>
              <a:off x="6771007" y="1636109"/>
              <a:ext cx="1425032" cy="483121"/>
              <a:chOff x="2702302" y="1636109"/>
              <a:chExt cx="1195315" cy="483121"/>
            </a:xfrm>
          </p:grpSpPr>
          <p:sp>
            <p:nvSpPr>
              <p:cNvPr id="29" name="Rectangle 1">
                <a:extLst>
                  <a:ext uri="{FF2B5EF4-FFF2-40B4-BE49-F238E27FC236}">
                    <a16:creationId xmlns:a16="http://schemas.microsoft.com/office/drawing/2014/main" id="{3B7A6C87-10C9-14C3-0B8C-9008C98AE2C2}"/>
                  </a:ext>
                </a:extLst>
              </p:cNvPr>
              <p:cNvSpPr/>
              <p:nvPr/>
            </p:nvSpPr>
            <p:spPr>
              <a:xfrm>
                <a:off x="2702302" y="1636109"/>
                <a:ext cx="1160133" cy="483121"/>
              </a:xfrm>
              <a:custGeom>
                <a:avLst/>
                <a:gdLst>
                  <a:gd name="connsiteX0" fmla="*/ 0 w 2656855"/>
                  <a:gd name="connsiteY0" fmla="*/ 0 h 600058"/>
                  <a:gd name="connsiteX1" fmla="*/ 2656855 w 2656855"/>
                  <a:gd name="connsiteY1" fmla="*/ 0 h 600058"/>
                  <a:gd name="connsiteX2" fmla="*/ 2656855 w 2656855"/>
                  <a:gd name="connsiteY2" fmla="*/ 600058 h 600058"/>
                  <a:gd name="connsiteX3" fmla="*/ 0 w 2656855"/>
                  <a:gd name="connsiteY3" fmla="*/ 600058 h 600058"/>
                  <a:gd name="connsiteX4" fmla="*/ 0 w 2656855"/>
                  <a:gd name="connsiteY4" fmla="*/ 0 h 600058"/>
                  <a:gd name="connsiteX0" fmla="*/ 0 w 2656855"/>
                  <a:gd name="connsiteY0" fmla="*/ 0 h 600058"/>
                  <a:gd name="connsiteX1" fmla="*/ 2656855 w 2656855"/>
                  <a:gd name="connsiteY1" fmla="*/ 0 h 600058"/>
                  <a:gd name="connsiteX2" fmla="*/ 2325161 w 2656855"/>
                  <a:gd name="connsiteY2" fmla="*/ 600058 h 600058"/>
                  <a:gd name="connsiteX3" fmla="*/ 0 w 2656855"/>
                  <a:gd name="connsiteY3" fmla="*/ 600058 h 600058"/>
                  <a:gd name="connsiteX4" fmla="*/ 0 w 2656855"/>
                  <a:gd name="connsiteY4" fmla="*/ 0 h 600058"/>
                  <a:gd name="connsiteX0" fmla="*/ 107577 w 2656855"/>
                  <a:gd name="connsiteY0" fmla="*/ 0 h 707635"/>
                  <a:gd name="connsiteX1" fmla="*/ 2656855 w 2656855"/>
                  <a:gd name="connsiteY1" fmla="*/ 107577 h 707635"/>
                  <a:gd name="connsiteX2" fmla="*/ 2325161 w 2656855"/>
                  <a:gd name="connsiteY2" fmla="*/ 707635 h 707635"/>
                  <a:gd name="connsiteX3" fmla="*/ 0 w 2656855"/>
                  <a:gd name="connsiteY3" fmla="*/ 707635 h 707635"/>
                  <a:gd name="connsiteX4" fmla="*/ 107577 w 2656855"/>
                  <a:gd name="connsiteY4" fmla="*/ 0 h 707635"/>
                  <a:gd name="connsiteX0" fmla="*/ 107577 w 2598385"/>
                  <a:gd name="connsiteY0" fmla="*/ 0 h 707635"/>
                  <a:gd name="connsiteX1" fmla="*/ 2598385 w 2598385"/>
                  <a:gd name="connsiteY1" fmla="*/ 82651 h 707635"/>
                  <a:gd name="connsiteX2" fmla="*/ 2325161 w 2598385"/>
                  <a:gd name="connsiteY2" fmla="*/ 707635 h 707635"/>
                  <a:gd name="connsiteX3" fmla="*/ 0 w 2598385"/>
                  <a:gd name="connsiteY3" fmla="*/ 707635 h 707635"/>
                  <a:gd name="connsiteX4" fmla="*/ 107577 w 2598385"/>
                  <a:gd name="connsiteY4" fmla="*/ 0 h 707635"/>
                  <a:gd name="connsiteX0" fmla="*/ 107577 w 2598385"/>
                  <a:gd name="connsiteY0" fmla="*/ 0 h 742749"/>
                  <a:gd name="connsiteX1" fmla="*/ 2598385 w 2598385"/>
                  <a:gd name="connsiteY1" fmla="*/ 82651 h 742749"/>
                  <a:gd name="connsiteX2" fmla="*/ 2455185 w 2598385"/>
                  <a:gd name="connsiteY2" fmla="*/ 742749 h 742749"/>
                  <a:gd name="connsiteX3" fmla="*/ 0 w 2598385"/>
                  <a:gd name="connsiteY3" fmla="*/ 707635 h 742749"/>
                  <a:gd name="connsiteX4" fmla="*/ 107577 w 2598385"/>
                  <a:gd name="connsiteY4" fmla="*/ 0 h 742749"/>
                  <a:gd name="connsiteX0" fmla="*/ 91816 w 2598385"/>
                  <a:gd name="connsiteY0" fmla="*/ 0 h 701250"/>
                  <a:gd name="connsiteX1" fmla="*/ 2598385 w 2598385"/>
                  <a:gd name="connsiteY1" fmla="*/ 41152 h 701250"/>
                  <a:gd name="connsiteX2" fmla="*/ 2455185 w 2598385"/>
                  <a:gd name="connsiteY2" fmla="*/ 701250 h 701250"/>
                  <a:gd name="connsiteX3" fmla="*/ 0 w 2598385"/>
                  <a:gd name="connsiteY3" fmla="*/ 666136 h 701250"/>
                  <a:gd name="connsiteX4" fmla="*/ 91816 w 2598385"/>
                  <a:gd name="connsiteY4" fmla="*/ 0 h 701250"/>
                  <a:gd name="connsiteX0" fmla="*/ 64235 w 2598385"/>
                  <a:gd name="connsiteY0" fmla="*/ 0 h 682097"/>
                  <a:gd name="connsiteX1" fmla="*/ 2598385 w 2598385"/>
                  <a:gd name="connsiteY1" fmla="*/ 21999 h 682097"/>
                  <a:gd name="connsiteX2" fmla="*/ 2455185 w 2598385"/>
                  <a:gd name="connsiteY2" fmla="*/ 682097 h 682097"/>
                  <a:gd name="connsiteX3" fmla="*/ 0 w 2598385"/>
                  <a:gd name="connsiteY3" fmla="*/ 646983 h 682097"/>
                  <a:gd name="connsiteX4" fmla="*/ 64235 w 2598385"/>
                  <a:gd name="connsiteY4" fmla="*/ 0 h 682097"/>
                  <a:gd name="connsiteX0" fmla="*/ 64235 w 2598385"/>
                  <a:gd name="connsiteY0" fmla="*/ 0 h 670640"/>
                  <a:gd name="connsiteX1" fmla="*/ 2598385 w 2598385"/>
                  <a:gd name="connsiteY1" fmla="*/ 21999 h 670640"/>
                  <a:gd name="connsiteX2" fmla="*/ 2370836 w 2598385"/>
                  <a:gd name="connsiteY2" fmla="*/ 670640 h 670640"/>
                  <a:gd name="connsiteX3" fmla="*/ 0 w 2598385"/>
                  <a:gd name="connsiteY3" fmla="*/ 646983 h 670640"/>
                  <a:gd name="connsiteX4" fmla="*/ 64235 w 2598385"/>
                  <a:gd name="connsiteY4" fmla="*/ 0 h 670640"/>
                  <a:gd name="connsiteX0" fmla="*/ 184734 w 2598385"/>
                  <a:gd name="connsiteY0" fmla="*/ 0 h 667776"/>
                  <a:gd name="connsiteX1" fmla="*/ 2598385 w 2598385"/>
                  <a:gd name="connsiteY1" fmla="*/ 19135 h 667776"/>
                  <a:gd name="connsiteX2" fmla="*/ 2370836 w 2598385"/>
                  <a:gd name="connsiteY2" fmla="*/ 667776 h 667776"/>
                  <a:gd name="connsiteX3" fmla="*/ 0 w 2598385"/>
                  <a:gd name="connsiteY3" fmla="*/ 644119 h 667776"/>
                  <a:gd name="connsiteX4" fmla="*/ 184734 w 2598385"/>
                  <a:gd name="connsiteY4" fmla="*/ 0 h 667776"/>
                  <a:gd name="connsiteX0" fmla="*/ 184734 w 2560735"/>
                  <a:gd name="connsiteY0" fmla="*/ 0 h 667776"/>
                  <a:gd name="connsiteX1" fmla="*/ 2560735 w 2560735"/>
                  <a:gd name="connsiteY1" fmla="*/ 14278 h 667776"/>
                  <a:gd name="connsiteX2" fmla="*/ 2370836 w 2560735"/>
                  <a:gd name="connsiteY2" fmla="*/ 667776 h 667776"/>
                  <a:gd name="connsiteX3" fmla="*/ 0 w 2560735"/>
                  <a:gd name="connsiteY3" fmla="*/ 644119 h 667776"/>
                  <a:gd name="connsiteX4" fmla="*/ 184734 w 2560735"/>
                  <a:gd name="connsiteY4" fmla="*/ 0 h 667776"/>
                  <a:gd name="connsiteX0" fmla="*/ 130350 w 2506351"/>
                  <a:gd name="connsiteY0" fmla="*/ 0 h 667776"/>
                  <a:gd name="connsiteX1" fmla="*/ 2506351 w 2506351"/>
                  <a:gd name="connsiteY1" fmla="*/ 14278 h 667776"/>
                  <a:gd name="connsiteX2" fmla="*/ 2316452 w 2506351"/>
                  <a:gd name="connsiteY2" fmla="*/ 667776 h 667776"/>
                  <a:gd name="connsiteX3" fmla="*/ 0 w 2506351"/>
                  <a:gd name="connsiteY3" fmla="*/ 658692 h 667776"/>
                  <a:gd name="connsiteX4" fmla="*/ 130350 w 2506351"/>
                  <a:gd name="connsiteY4" fmla="*/ 0 h 667776"/>
                  <a:gd name="connsiteX0" fmla="*/ 130350 w 2506351"/>
                  <a:gd name="connsiteY0" fmla="*/ 0 h 670205"/>
                  <a:gd name="connsiteX1" fmla="*/ 2506351 w 2506351"/>
                  <a:gd name="connsiteY1" fmla="*/ 14278 h 670205"/>
                  <a:gd name="connsiteX2" fmla="*/ 2405706 w 2506351"/>
                  <a:gd name="connsiteY2" fmla="*/ 670205 h 670205"/>
                  <a:gd name="connsiteX3" fmla="*/ 0 w 2506351"/>
                  <a:gd name="connsiteY3" fmla="*/ 658692 h 670205"/>
                  <a:gd name="connsiteX4" fmla="*/ 130350 w 2506351"/>
                  <a:gd name="connsiteY4" fmla="*/ 0 h 670205"/>
                  <a:gd name="connsiteX0" fmla="*/ 114412 w 2506351"/>
                  <a:gd name="connsiteY0" fmla="*/ 0 h 672634"/>
                  <a:gd name="connsiteX1" fmla="*/ 2506351 w 2506351"/>
                  <a:gd name="connsiteY1" fmla="*/ 16707 h 672634"/>
                  <a:gd name="connsiteX2" fmla="*/ 2405706 w 2506351"/>
                  <a:gd name="connsiteY2" fmla="*/ 672634 h 672634"/>
                  <a:gd name="connsiteX3" fmla="*/ 0 w 2506351"/>
                  <a:gd name="connsiteY3" fmla="*/ 661121 h 672634"/>
                  <a:gd name="connsiteX4" fmla="*/ 114412 w 2506351"/>
                  <a:gd name="connsiteY4" fmla="*/ 0 h 672634"/>
                  <a:gd name="connsiteX0" fmla="*/ 114412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14412 w 2506351"/>
                  <a:gd name="connsiteY4" fmla="*/ 0 h 665133"/>
                  <a:gd name="connsiteX0" fmla="*/ 97680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97680 w 2506351"/>
                  <a:gd name="connsiteY4" fmla="*/ 0 h 665133"/>
                  <a:gd name="connsiteX0" fmla="*/ 104373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04373 w 2506351"/>
                  <a:gd name="connsiteY4" fmla="*/ 0 h 665133"/>
                  <a:gd name="connsiteX0" fmla="*/ 346353 w 2506351"/>
                  <a:gd name="connsiteY0" fmla="*/ 0 h 653675"/>
                  <a:gd name="connsiteX1" fmla="*/ 2506351 w 2506351"/>
                  <a:gd name="connsiteY1" fmla="*/ 5249 h 653675"/>
                  <a:gd name="connsiteX2" fmla="*/ 2422437 w 2506351"/>
                  <a:gd name="connsiteY2" fmla="*/ 653675 h 653675"/>
                  <a:gd name="connsiteX3" fmla="*/ 0 w 2506351"/>
                  <a:gd name="connsiteY3" fmla="*/ 649663 h 653675"/>
                  <a:gd name="connsiteX4" fmla="*/ 346353 w 2506351"/>
                  <a:gd name="connsiteY4" fmla="*/ 0 h 653675"/>
                  <a:gd name="connsiteX0" fmla="*/ 346353 w 2788661"/>
                  <a:gd name="connsiteY0" fmla="*/ 6209 h 659884"/>
                  <a:gd name="connsiteX1" fmla="*/ 2788661 w 2788661"/>
                  <a:gd name="connsiteY1" fmla="*/ 0 h 659884"/>
                  <a:gd name="connsiteX2" fmla="*/ 2422437 w 2788661"/>
                  <a:gd name="connsiteY2" fmla="*/ 659884 h 659884"/>
                  <a:gd name="connsiteX3" fmla="*/ 0 w 2788661"/>
                  <a:gd name="connsiteY3" fmla="*/ 655872 h 659884"/>
                  <a:gd name="connsiteX4" fmla="*/ 346353 w 2788661"/>
                  <a:gd name="connsiteY4" fmla="*/ 6209 h 65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661" h="659884">
                    <a:moveTo>
                      <a:pt x="346353" y="6209"/>
                    </a:moveTo>
                    <a:lnTo>
                      <a:pt x="2788661" y="0"/>
                    </a:lnTo>
                    <a:lnTo>
                      <a:pt x="2422437" y="659884"/>
                    </a:lnTo>
                    <a:lnTo>
                      <a:pt x="0" y="655872"/>
                    </a:lnTo>
                    <a:lnTo>
                      <a:pt x="346353" y="6209"/>
                    </a:lnTo>
                    <a:close/>
                  </a:path>
                </a:pathLst>
              </a:custGeom>
              <a:solidFill>
                <a:schemeClr val="bg1"/>
              </a:solidFill>
              <a:ln w="38100">
                <a:solidFill>
                  <a:srgbClr val="DDDD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dirty="0"/>
                </a:br>
                <a:endParaRPr lang="en-GB" dirty="0"/>
              </a:p>
            </p:txBody>
          </p:sp>
          <p:sp>
            <p:nvSpPr>
              <p:cNvPr id="30" name="TextBox 29">
                <a:extLst>
                  <a:ext uri="{FF2B5EF4-FFF2-40B4-BE49-F238E27FC236}">
                    <a16:creationId xmlns:a16="http://schemas.microsoft.com/office/drawing/2014/main" id="{EF652DB2-D7EB-BC3B-668D-A2139FA06F02}"/>
                  </a:ext>
                </a:extLst>
              </p:cNvPr>
              <p:cNvSpPr txBox="1"/>
              <p:nvPr/>
            </p:nvSpPr>
            <p:spPr>
              <a:xfrm>
                <a:off x="2924494" y="1690719"/>
                <a:ext cx="973123" cy="384721"/>
              </a:xfrm>
              <a:prstGeom prst="rect">
                <a:avLst/>
              </a:prstGeom>
              <a:noFill/>
            </p:spPr>
            <p:txBody>
              <a:bodyPr wrap="square" rtlCol="0">
                <a:spAutoFit/>
              </a:bodyPr>
              <a:lstStyle/>
              <a:p>
                <a:r>
                  <a:rPr lang="en-GB" sz="1900" b="1" dirty="0">
                    <a:solidFill>
                      <a:srgbClr val="2AA8A7"/>
                    </a:solidFill>
                    <a:latin typeface="Report" panose="02000506020000020003" pitchFamily="2" charset="0"/>
                  </a:rPr>
                  <a:t>Everest</a:t>
                </a:r>
              </a:p>
            </p:txBody>
          </p:sp>
        </p:grpSp>
      </p:grpSp>
      <p:grpSp>
        <p:nvGrpSpPr>
          <p:cNvPr id="52" name="Group 51">
            <a:extLst>
              <a:ext uri="{FF2B5EF4-FFF2-40B4-BE49-F238E27FC236}">
                <a16:creationId xmlns:a16="http://schemas.microsoft.com/office/drawing/2014/main" id="{B7921DEB-2270-76F5-1E5F-550183D9FAB0}"/>
              </a:ext>
            </a:extLst>
          </p:cNvPr>
          <p:cNvGrpSpPr/>
          <p:nvPr/>
        </p:nvGrpSpPr>
        <p:grpSpPr>
          <a:xfrm>
            <a:off x="320917" y="3392337"/>
            <a:ext cx="4494364" cy="2110841"/>
            <a:chOff x="421585" y="3392337"/>
            <a:chExt cx="4494364" cy="2110841"/>
          </a:xfrm>
        </p:grpSpPr>
        <p:sp>
          <p:nvSpPr>
            <p:cNvPr id="42" name="Freeform: Shape 41">
              <a:extLst>
                <a:ext uri="{FF2B5EF4-FFF2-40B4-BE49-F238E27FC236}">
                  <a16:creationId xmlns:a16="http://schemas.microsoft.com/office/drawing/2014/main" id="{F069B04B-7DD5-F286-6151-022BE4C238FF}"/>
                </a:ext>
              </a:extLst>
            </p:cNvPr>
            <p:cNvSpPr/>
            <p:nvPr/>
          </p:nvSpPr>
          <p:spPr>
            <a:xfrm>
              <a:off x="1006679" y="4135772"/>
              <a:ext cx="3909270" cy="1367406"/>
            </a:xfrm>
            <a:custGeom>
              <a:avLst/>
              <a:gdLst>
                <a:gd name="connsiteX0" fmla="*/ 0 w 3909270"/>
                <a:gd name="connsiteY0" fmla="*/ 0 h 1367406"/>
                <a:gd name="connsiteX1" fmla="*/ 3179427 w 3909270"/>
                <a:gd name="connsiteY1" fmla="*/ 0 h 1367406"/>
                <a:gd name="connsiteX2" fmla="*/ 3179427 w 3909270"/>
                <a:gd name="connsiteY2" fmla="*/ 159391 h 1367406"/>
                <a:gd name="connsiteX3" fmla="*/ 3909270 w 3909270"/>
                <a:gd name="connsiteY3" fmla="*/ 159391 h 1367406"/>
                <a:gd name="connsiteX4" fmla="*/ 3909270 w 3909270"/>
                <a:gd name="connsiteY4" fmla="*/ 914400 h 1367406"/>
                <a:gd name="connsiteX5" fmla="*/ 3590488 w 3909270"/>
                <a:gd name="connsiteY5" fmla="*/ 1233182 h 1367406"/>
                <a:gd name="connsiteX6" fmla="*/ 3456264 w 3909270"/>
                <a:gd name="connsiteY6" fmla="*/ 1367406 h 1367406"/>
                <a:gd name="connsiteX7" fmla="*/ 704675 w 3909270"/>
                <a:gd name="connsiteY7" fmla="*/ 1367406 h 1367406"/>
                <a:gd name="connsiteX8" fmla="*/ 260059 w 3909270"/>
                <a:gd name="connsiteY8" fmla="*/ 922790 h 1367406"/>
                <a:gd name="connsiteX9" fmla="*/ 0 w 3909270"/>
                <a:gd name="connsiteY9" fmla="*/ 0 h 136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270" h="1367406">
                  <a:moveTo>
                    <a:pt x="0" y="0"/>
                  </a:moveTo>
                  <a:lnTo>
                    <a:pt x="3179427" y="0"/>
                  </a:lnTo>
                  <a:lnTo>
                    <a:pt x="3179427" y="159391"/>
                  </a:lnTo>
                  <a:lnTo>
                    <a:pt x="3909270" y="159391"/>
                  </a:lnTo>
                  <a:lnTo>
                    <a:pt x="3909270" y="914400"/>
                  </a:lnTo>
                  <a:lnTo>
                    <a:pt x="3590488" y="1233182"/>
                  </a:lnTo>
                  <a:lnTo>
                    <a:pt x="3456264" y="1367406"/>
                  </a:lnTo>
                  <a:lnTo>
                    <a:pt x="704675" y="1367406"/>
                  </a:lnTo>
                  <a:lnTo>
                    <a:pt x="260059" y="922790"/>
                  </a:lnTo>
                  <a:lnTo>
                    <a:pt x="0" y="0"/>
                  </a:lnTo>
                  <a:close/>
                </a:path>
              </a:pathLst>
            </a:custGeom>
            <a:solidFill>
              <a:srgbClr val="E6807D"/>
            </a:solidFill>
            <a:ln w="28575">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D02A5860-B722-144D-873F-DDEDF2EA7E1D}"/>
                </a:ext>
              </a:extLst>
            </p:cNvPr>
            <p:cNvSpPr txBox="1"/>
            <p:nvPr/>
          </p:nvSpPr>
          <p:spPr>
            <a:xfrm>
              <a:off x="1791431" y="4423130"/>
              <a:ext cx="2982974" cy="969496"/>
            </a:xfrm>
            <a:prstGeom prst="rect">
              <a:avLst/>
            </a:prstGeom>
            <a:noFill/>
          </p:spPr>
          <p:txBody>
            <a:bodyPr wrap="square" rtlCol="0">
              <a:spAutoFit/>
            </a:bodyPr>
            <a:lstStyle/>
            <a:p>
              <a:r>
                <a:rPr lang="en-GB" sz="1900" dirty="0">
                  <a:solidFill>
                    <a:schemeClr val="bg1"/>
                  </a:solidFill>
                  <a:latin typeface="Report" panose="02000506020000020003" pitchFamily="2" charset="0"/>
                </a:rPr>
                <a:t>Liberty takes care of others. She always stands up for a community member in need.</a:t>
              </a:r>
            </a:p>
          </p:txBody>
        </p:sp>
        <p:grpSp>
          <p:nvGrpSpPr>
            <p:cNvPr id="37" name="Group 36">
              <a:extLst>
                <a:ext uri="{FF2B5EF4-FFF2-40B4-BE49-F238E27FC236}">
                  <a16:creationId xmlns:a16="http://schemas.microsoft.com/office/drawing/2014/main" id="{9A0596A0-BAE5-2348-EFB4-D952B78F9507}"/>
                </a:ext>
              </a:extLst>
            </p:cNvPr>
            <p:cNvGrpSpPr/>
            <p:nvPr/>
          </p:nvGrpSpPr>
          <p:grpSpPr>
            <a:xfrm>
              <a:off x="2315056" y="3866224"/>
              <a:ext cx="1308988" cy="483121"/>
              <a:chOff x="2709339" y="1636109"/>
              <a:chExt cx="1308988" cy="483121"/>
            </a:xfrm>
          </p:grpSpPr>
          <p:sp>
            <p:nvSpPr>
              <p:cNvPr id="38" name="Rectangle 1">
                <a:extLst>
                  <a:ext uri="{FF2B5EF4-FFF2-40B4-BE49-F238E27FC236}">
                    <a16:creationId xmlns:a16="http://schemas.microsoft.com/office/drawing/2014/main" id="{116F7DEE-E64C-1047-F126-989D25863B0E}"/>
                  </a:ext>
                </a:extLst>
              </p:cNvPr>
              <p:cNvSpPr/>
              <p:nvPr/>
            </p:nvSpPr>
            <p:spPr>
              <a:xfrm>
                <a:off x="2709339" y="1636109"/>
                <a:ext cx="1308988" cy="483121"/>
              </a:xfrm>
              <a:custGeom>
                <a:avLst/>
                <a:gdLst>
                  <a:gd name="connsiteX0" fmla="*/ 0 w 2656855"/>
                  <a:gd name="connsiteY0" fmla="*/ 0 h 600058"/>
                  <a:gd name="connsiteX1" fmla="*/ 2656855 w 2656855"/>
                  <a:gd name="connsiteY1" fmla="*/ 0 h 600058"/>
                  <a:gd name="connsiteX2" fmla="*/ 2656855 w 2656855"/>
                  <a:gd name="connsiteY2" fmla="*/ 600058 h 600058"/>
                  <a:gd name="connsiteX3" fmla="*/ 0 w 2656855"/>
                  <a:gd name="connsiteY3" fmla="*/ 600058 h 600058"/>
                  <a:gd name="connsiteX4" fmla="*/ 0 w 2656855"/>
                  <a:gd name="connsiteY4" fmla="*/ 0 h 600058"/>
                  <a:gd name="connsiteX0" fmla="*/ 0 w 2656855"/>
                  <a:gd name="connsiteY0" fmla="*/ 0 h 600058"/>
                  <a:gd name="connsiteX1" fmla="*/ 2656855 w 2656855"/>
                  <a:gd name="connsiteY1" fmla="*/ 0 h 600058"/>
                  <a:gd name="connsiteX2" fmla="*/ 2325161 w 2656855"/>
                  <a:gd name="connsiteY2" fmla="*/ 600058 h 600058"/>
                  <a:gd name="connsiteX3" fmla="*/ 0 w 2656855"/>
                  <a:gd name="connsiteY3" fmla="*/ 600058 h 600058"/>
                  <a:gd name="connsiteX4" fmla="*/ 0 w 2656855"/>
                  <a:gd name="connsiteY4" fmla="*/ 0 h 600058"/>
                  <a:gd name="connsiteX0" fmla="*/ 107577 w 2656855"/>
                  <a:gd name="connsiteY0" fmla="*/ 0 h 707635"/>
                  <a:gd name="connsiteX1" fmla="*/ 2656855 w 2656855"/>
                  <a:gd name="connsiteY1" fmla="*/ 107577 h 707635"/>
                  <a:gd name="connsiteX2" fmla="*/ 2325161 w 2656855"/>
                  <a:gd name="connsiteY2" fmla="*/ 707635 h 707635"/>
                  <a:gd name="connsiteX3" fmla="*/ 0 w 2656855"/>
                  <a:gd name="connsiteY3" fmla="*/ 707635 h 707635"/>
                  <a:gd name="connsiteX4" fmla="*/ 107577 w 2656855"/>
                  <a:gd name="connsiteY4" fmla="*/ 0 h 707635"/>
                  <a:gd name="connsiteX0" fmla="*/ 107577 w 2598385"/>
                  <a:gd name="connsiteY0" fmla="*/ 0 h 707635"/>
                  <a:gd name="connsiteX1" fmla="*/ 2598385 w 2598385"/>
                  <a:gd name="connsiteY1" fmla="*/ 82651 h 707635"/>
                  <a:gd name="connsiteX2" fmla="*/ 2325161 w 2598385"/>
                  <a:gd name="connsiteY2" fmla="*/ 707635 h 707635"/>
                  <a:gd name="connsiteX3" fmla="*/ 0 w 2598385"/>
                  <a:gd name="connsiteY3" fmla="*/ 707635 h 707635"/>
                  <a:gd name="connsiteX4" fmla="*/ 107577 w 2598385"/>
                  <a:gd name="connsiteY4" fmla="*/ 0 h 707635"/>
                  <a:gd name="connsiteX0" fmla="*/ 107577 w 2598385"/>
                  <a:gd name="connsiteY0" fmla="*/ 0 h 742749"/>
                  <a:gd name="connsiteX1" fmla="*/ 2598385 w 2598385"/>
                  <a:gd name="connsiteY1" fmla="*/ 82651 h 742749"/>
                  <a:gd name="connsiteX2" fmla="*/ 2455185 w 2598385"/>
                  <a:gd name="connsiteY2" fmla="*/ 742749 h 742749"/>
                  <a:gd name="connsiteX3" fmla="*/ 0 w 2598385"/>
                  <a:gd name="connsiteY3" fmla="*/ 707635 h 742749"/>
                  <a:gd name="connsiteX4" fmla="*/ 107577 w 2598385"/>
                  <a:gd name="connsiteY4" fmla="*/ 0 h 742749"/>
                  <a:gd name="connsiteX0" fmla="*/ 91816 w 2598385"/>
                  <a:gd name="connsiteY0" fmla="*/ 0 h 701250"/>
                  <a:gd name="connsiteX1" fmla="*/ 2598385 w 2598385"/>
                  <a:gd name="connsiteY1" fmla="*/ 41152 h 701250"/>
                  <a:gd name="connsiteX2" fmla="*/ 2455185 w 2598385"/>
                  <a:gd name="connsiteY2" fmla="*/ 701250 h 701250"/>
                  <a:gd name="connsiteX3" fmla="*/ 0 w 2598385"/>
                  <a:gd name="connsiteY3" fmla="*/ 666136 h 701250"/>
                  <a:gd name="connsiteX4" fmla="*/ 91816 w 2598385"/>
                  <a:gd name="connsiteY4" fmla="*/ 0 h 701250"/>
                  <a:gd name="connsiteX0" fmla="*/ 64235 w 2598385"/>
                  <a:gd name="connsiteY0" fmla="*/ 0 h 682097"/>
                  <a:gd name="connsiteX1" fmla="*/ 2598385 w 2598385"/>
                  <a:gd name="connsiteY1" fmla="*/ 21999 h 682097"/>
                  <a:gd name="connsiteX2" fmla="*/ 2455185 w 2598385"/>
                  <a:gd name="connsiteY2" fmla="*/ 682097 h 682097"/>
                  <a:gd name="connsiteX3" fmla="*/ 0 w 2598385"/>
                  <a:gd name="connsiteY3" fmla="*/ 646983 h 682097"/>
                  <a:gd name="connsiteX4" fmla="*/ 64235 w 2598385"/>
                  <a:gd name="connsiteY4" fmla="*/ 0 h 682097"/>
                  <a:gd name="connsiteX0" fmla="*/ 64235 w 2598385"/>
                  <a:gd name="connsiteY0" fmla="*/ 0 h 670640"/>
                  <a:gd name="connsiteX1" fmla="*/ 2598385 w 2598385"/>
                  <a:gd name="connsiteY1" fmla="*/ 21999 h 670640"/>
                  <a:gd name="connsiteX2" fmla="*/ 2370836 w 2598385"/>
                  <a:gd name="connsiteY2" fmla="*/ 670640 h 670640"/>
                  <a:gd name="connsiteX3" fmla="*/ 0 w 2598385"/>
                  <a:gd name="connsiteY3" fmla="*/ 646983 h 670640"/>
                  <a:gd name="connsiteX4" fmla="*/ 64235 w 2598385"/>
                  <a:gd name="connsiteY4" fmla="*/ 0 h 670640"/>
                  <a:gd name="connsiteX0" fmla="*/ 184734 w 2598385"/>
                  <a:gd name="connsiteY0" fmla="*/ 0 h 667776"/>
                  <a:gd name="connsiteX1" fmla="*/ 2598385 w 2598385"/>
                  <a:gd name="connsiteY1" fmla="*/ 19135 h 667776"/>
                  <a:gd name="connsiteX2" fmla="*/ 2370836 w 2598385"/>
                  <a:gd name="connsiteY2" fmla="*/ 667776 h 667776"/>
                  <a:gd name="connsiteX3" fmla="*/ 0 w 2598385"/>
                  <a:gd name="connsiteY3" fmla="*/ 644119 h 667776"/>
                  <a:gd name="connsiteX4" fmla="*/ 184734 w 2598385"/>
                  <a:gd name="connsiteY4" fmla="*/ 0 h 667776"/>
                  <a:gd name="connsiteX0" fmla="*/ 184734 w 2560735"/>
                  <a:gd name="connsiteY0" fmla="*/ 0 h 667776"/>
                  <a:gd name="connsiteX1" fmla="*/ 2560735 w 2560735"/>
                  <a:gd name="connsiteY1" fmla="*/ 14278 h 667776"/>
                  <a:gd name="connsiteX2" fmla="*/ 2370836 w 2560735"/>
                  <a:gd name="connsiteY2" fmla="*/ 667776 h 667776"/>
                  <a:gd name="connsiteX3" fmla="*/ 0 w 2560735"/>
                  <a:gd name="connsiteY3" fmla="*/ 644119 h 667776"/>
                  <a:gd name="connsiteX4" fmla="*/ 184734 w 2560735"/>
                  <a:gd name="connsiteY4" fmla="*/ 0 h 667776"/>
                  <a:gd name="connsiteX0" fmla="*/ 130350 w 2506351"/>
                  <a:gd name="connsiteY0" fmla="*/ 0 h 667776"/>
                  <a:gd name="connsiteX1" fmla="*/ 2506351 w 2506351"/>
                  <a:gd name="connsiteY1" fmla="*/ 14278 h 667776"/>
                  <a:gd name="connsiteX2" fmla="*/ 2316452 w 2506351"/>
                  <a:gd name="connsiteY2" fmla="*/ 667776 h 667776"/>
                  <a:gd name="connsiteX3" fmla="*/ 0 w 2506351"/>
                  <a:gd name="connsiteY3" fmla="*/ 658692 h 667776"/>
                  <a:gd name="connsiteX4" fmla="*/ 130350 w 2506351"/>
                  <a:gd name="connsiteY4" fmla="*/ 0 h 667776"/>
                  <a:gd name="connsiteX0" fmla="*/ 130350 w 2506351"/>
                  <a:gd name="connsiteY0" fmla="*/ 0 h 670205"/>
                  <a:gd name="connsiteX1" fmla="*/ 2506351 w 2506351"/>
                  <a:gd name="connsiteY1" fmla="*/ 14278 h 670205"/>
                  <a:gd name="connsiteX2" fmla="*/ 2405706 w 2506351"/>
                  <a:gd name="connsiteY2" fmla="*/ 670205 h 670205"/>
                  <a:gd name="connsiteX3" fmla="*/ 0 w 2506351"/>
                  <a:gd name="connsiteY3" fmla="*/ 658692 h 670205"/>
                  <a:gd name="connsiteX4" fmla="*/ 130350 w 2506351"/>
                  <a:gd name="connsiteY4" fmla="*/ 0 h 670205"/>
                  <a:gd name="connsiteX0" fmla="*/ 114412 w 2506351"/>
                  <a:gd name="connsiteY0" fmla="*/ 0 h 672634"/>
                  <a:gd name="connsiteX1" fmla="*/ 2506351 w 2506351"/>
                  <a:gd name="connsiteY1" fmla="*/ 16707 h 672634"/>
                  <a:gd name="connsiteX2" fmla="*/ 2405706 w 2506351"/>
                  <a:gd name="connsiteY2" fmla="*/ 672634 h 672634"/>
                  <a:gd name="connsiteX3" fmla="*/ 0 w 2506351"/>
                  <a:gd name="connsiteY3" fmla="*/ 661121 h 672634"/>
                  <a:gd name="connsiteX4" fmla="*/ 114412 w 2506351"/>
                  <a:gd name="connsiteY4" fmla="*/ 0 h 672634"/>
                  <a:gd name="connsiteX0" fmla="*/ 114412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14412 w 2506351"/>
                  <a:gd name="connsiteY4" fmla="*/ 0 h 665133"/>
                  <a:gd name="connsiteX0" fmla="*/ 97680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97680 w 2506351"/>
                  <a:gd name="connsiteY4" fmla="*/ 0 h 665133"/>
                  <a:gd name="connsiteX0" fmla="*/ 104373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04373 w 2506351"/>
                  <a:gd name="connsiteY4" fmla="*/ 0 h 665133"/>
                  <a:gd name="connsiteX0" fmla="*/ 346353 w 2506351"/>
                  <a:gd name="connsiteY0" fmla="*/ 0 h 653675"/>
                  <a:gd name="connsiteX1" fmla="*/ 2506351 w 2506351"/>
                  <a:gd name="connsiteY1" fmla="*/ 5249 h 653675"/>
                  <a:gd name="connsiteX2" fmla="*/ 2422437 w 2506351"/>
                  <a:gd name="connsiteY2" fmla="*/ 653675 h 653675"/>
                  <a:gd name="connsiteX3" fmla="*/ 0 w 2506351"/>
                  <a:gd name="connsiteY3" fmla="*/ 649663 h 653675"/>
                  <a:gd name="connsiteX4" fmla="*/ 346353 w 2506351"/>
                  <a:gd name="connsiteY4" fmla="*/ 0 h 653675"/>
                  <a:gd name="connsiteX0" fmla="*/ 346353 w 2788661"/>
                  <a:gd name="connsiteY0" fmla="*/ 6209 h 659884"/>
                  <a:gd name="connsiteX1" fmla="*/ 2788661 w 2788661"/>
                  <a:gd name="connsiteY1" fmla="*/ 0 h 659884"/>
                  <a:gd name="connsiteX2" fmla="*/ 2422437 w 2788661"/>
                  <a:gd name="connsiteY2" fmla="*/ 659884 h 659884"/>
                  <a:gd name="connsiteX3" fmla="*/ 0 w 2788661"/>
                  <a:gd name="connsiteY3" fmla="*/ 655872 h 659884"/>
                  <a:gd name="connsiteX4" fmla="*/ 346353 w 2788661"/>
                  <a:gd name="connsiteY4" fmla="*/ 6209 h 65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661" h="659884">
                    <a:moveTo>
                      <a:pt x="346353" y="6209"/>
                    </a:moveTo>
                    <a:lnTo>
                      <a:pt x="2788661" y="0"/>
                    </a:lnTo>
                    <a:lnTo>
                      <a:pt x="2422437" y="659884"/>
                    </a:lnTo>
                    <a:lnTo>
                      <a:pt x="0" y="655872"/>
                    </a:lnTo>
                    <a:lnTo>
                      <a:pt x="346353" y="6209"/>
                    </a:lnTo>
                    <a:close/>
                  </a:path>
                </a:pathLst>
              </a:custGeom>
              <a:solidFill>
                <a:schemeClr val="bg1"/>
              </a:solidFill>
              <a:ln w="38100">
                <a:solidFill>
                  <a:srgbClr val="DDDD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dirty="0"/>
                </a:br>
                <a:endParaRPr lang="en-GB" dirty="0"/>
              </a:p>
            </p:txBody>
          </p:sp>
          <p:sp>
            <p:nvSpPr>
              <p:cNvPr id="39" name="TextBox 38">
                <a:extLst>
                  <a:ext uri="{FF2B5EF4-FFF2-40B4-BE49-F238E27FC236}">
                    <a16:creationId xmlns:a16="http://schemas.microsoft.com/office/drawing/2014/main" id="{C1902E8B-5A8F-E180-4F6A-8BA82A0DC34D}"/>
                  </a:ext>
                </a:extLst>
              </p:cNvPr>
              <p:cNvSpPr txBox="1"/>
              <p:nvPr/>
            </p:nvSpPr>
            <p:spPr>
              <a:xfrm>
                <a:off x="2879571" y="1690719"/>
                <a:ext cx="973123" cy="384721"/>
              </a:xfrm>
              <a:prstGeom prst="rect">
                <a:avLst/>
              </a:prstGeom>
              <a:noFill/>
            </p:spPr>
            <p:txBody>
              <a:bodyPr wrap="square" rtlCol="0">
                <a:spAutoFit/>
              </a:bodyPr>
              <a:lstStyle/>
              <a:p>
                <a:pPr algn="ctr"/>
                <a:r>
                  <a:rPr lang="en-GB" sz="1900" b="1" dirty="0">
                    <a:solidFill>
                      <a:srgbClr val="E6807D"/>
                    </a:solidFill>
                    <a:latin typeface="Report" panose="02000506020000020003" pitchFamily="2" charset="0"/>
                  </a:rPr>
                  <a:t>Liberty</a:t>
                </a:r>
              </a:p>
            </p:txBody>
          </p:sp>
        </p:grpSp>
        <p:pic>
          <p:nvPicPr>
            <p:cNvPr id="41" name="Picture 40">
              <a:extLst>
                <a:ext uri="{FF2B5EF4-FFF2-40B4-BE49-F238E27FC236}">
                  <a16:creationId xmlns:a16="http://schemas.microsoft.com/office/drawing/2014/main" id="{EB3D21A8-499A-4536-E179-C6FE45F77B2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1585" y="3392337"/>
              <a:ext cx="1728132" cy="1998932"/>
            </a:xfrm>
            <a:prstGeom prst="rect">
              <a:avLst/>
            </a:prstGeom>
          </p:spPr>
        </p:pic>
      </p:grpSp>
      <p:grpSp>
        <p:nvGrpSpPr>
          <p:cNvPr id="53" name="Group 52">
            <a:extLst>
              <a:ext uri="{FF2B5EF4-FFF2-40B4-BE49-F238E27FC236}">
                <a16:creationId xmlns:a16="http://schemas.microsoft.com/office/drawing/2014/main" id="{9C7869D0-3B8B-4D7F-B65B-1E58F555FAFA}"/>
              </a:ext>
            </a:extLst>
          </p:cNvPr>
          <p:cNvGrpSpPr/>
          <p:nvPr/>
        </p:nvGrpSpPr>
        <p:grpSpPr>
          <a:xfrm>
            <a:off x="4999551" y="3138565"/>
            <a:ext cx="3565609" cy="2859563"/>
            <a:chOff x="4999551" y="3138565"/>
            <a:chExt cx="3565609" cy="2859563"/>
          </a:xfrm>
        </p:grpSpPr>
        <p:sp>
          <p:nvSpPr>
            <p:cNvPr id="46" name="Freeform: Shape 45">
              <a:extLst>
                <a:ext uri="{FF2B5EF4-FFF2-40B4-BE49-F238E27FC236}">
                  <a16:creationId xmlns:a16="http://schemas.microsoft.com/office/drawing/2014/main" id="{51F0F56B-AA22-1B95-748B-82615DE36C74}"/>
                </a:ext>
              </a:extLst>
            </p:cNvPr>
            <p:cNvSpPr/>
            <p:nvPr/>
          </p:nvSpPr>
          <p:spPr>
            <a:xfrm>
              <a:off x="5134062" y="4764947"/>
              <a:ext cx="3431098" cy="1233181"/>
            </a:xfrm>
            <a:custGeom>
              <a:avLst/>
              <a:gdLst>
                <a:gd name="connsiteX0" fmla="*/ 0 w 3431098"/>
                <a:gd name="connsiteY0" fmla="*/ 142613 h 1233181"/>
                <a:gd name="connsiteX1" fmla="*/ 0 w 3431098"/>
                <a:gd name="connsiteY1" fmla="*/ 981512 h 1233181"/>
                <a:gd name="connsiteX2" fmla="*/ 251669 w 3431098"/>
                <a:gd name="connsiteY2" fmla="*/ 1233181 h 1233181"/>
                <a:gd name="connsiteX3" fmla="*/ 2046914 w 3431098"/>
                <a:gd name="connsiteY3" fmla="*/ 1233181 h 1233181"/>
                <a:gd name="connsiteX4" fmla="*/ 2046914 w 3431098"/>
                <a:gd name="connsiteY4" fmla="*/ 956345 h 1233181"/>
                <a:gd name="connsiteX5" fmla="*/ 3431098 w 3431098"/>
                <a:gd name="connsiteY5" fmla="*/ 956345 h 1233181"/>
                <a:gd name="connsiteX6" fmla="*/ 3431098 w 3431098"/>
                <a:gd name="connsiteY6" fmla="*/ 134224 h 1233181"/>
                <a:gd name="connsiteX7" fmla="*/ 3296874 w 3431098"/>
                <a:gd name="connsiteY7" fmla="*/ 0 h 1233181"/>
                <a:gd name="connsiteX8" fmla="*/ 369116 w 3431098"/>
                <a:gd name="connsiteY8" fmla="*/ 0 h 1233181"/>
                <a:gd name="connsiteX9" fmla="*/ 142613 w 3431098"/>
                <a:gd name="connsiteY9" fmla="*/ 142613 h 1233181"/>
                <a:gd name="connsiteX10" fmla="*/ 0 w 3431098"/>
                <a:gd name="connsiteY10" fmla="*/ 192947 h 1233181"/>
                <a:gd name="connsiteX11" fmla="*/ 0 w 3431098"/>
                <a:gd name="connsiteY11" fmla="*/ 142613 h 123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1098" h="1233181">
                  <a:moveTo>
                    <a:pt x="0" y="142613"/>
                  </a:moveTo>
                  <a:lnTo>
                    <a:pt x="0" y="981512"/>
                  </a:lnTo>
                  <a:lnTo>
                    <a:pt x="251669" y="1233181"/>
                  </a:lnTo>
                  <a:lnTo>
                    <a:pt x="2046914" y="1233181"/>
                  </a:lnTo>
                  <a:lnTo>
                    <a:pt x="2046914" y="956345"/>
                  </a:lnTo>
                  <a:lnTo>
                    <a:pt x="3431098" y="956345"/>
                  </a:lnTo>
                  <a:lnTo>
                    <a:pt x="3431098" y="134224"/>
                  </a:lnTo>
                  <a:lnTo>
                    <a:pt x="3296874" y="0"/>
                  </a:lnTo>
                  <a:lnTo>
                    <a:pt x="369116" y="0"/>
                  </a:lnTo>
                  <a:lnTo>
                    <a:pt x="142613" y="142613"/>
                  </a:lnTo>
                  <a:lnTo>
                    <a:pt x="0" y="192947"/>
                  </a:lnTo>
                  <a:lnTo>
                    <a:pt x="0" y="142613"/>
                  </a:lnTo>
                  <a:close/>
                </a:path>
              </a:pathLst>
            </a:custGeom>
            <a:solidFill>
              <a:srgbClr val="EE2A24"/>
            </a:solidFill>
            <a:ln w="28575">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AB3984EE-5A83-7848-0531-5F27D8D8B569}"/>
                </a:ext>
              </a:extLst>
            </p:cNvPr>
            <p:cNvSpPr txBox="1"/>
            <p:nvPr/>
          </p:nvSpPr>
          <p:spPr>
            <a:xfrm>
              <a:off x="5387062" y="4948196"/>
              <a:ext cx="3128338" cy="969496"/>
            </a:xfrm>
            <a:prstGeom prst="rect">
              <a:avLst/>
            </a:prstGeom>
            <a:noFill/>
          </p:spPr>
          <p:txBody>
            <a:bodyPr wrap="square" rtlCol="0">
              <a:spAutoFit/>
            </a:bodyPr>
            <a:lstStyle/>
            <a:p>
              <a:r>
                <a:rPr lang="en-GB" sz="1900" dirty="0">
                  <a:solidFill>
                    <a:schemeClr val="bg1"/>
                  </a:solidFill>
                  <a:latin typeface="Report" panose="02000506020000020003" pitchFamily="2" charset="0"/>
                </a:rPr>
                <a:t>Marshall is brave. He has lots of energy and is always keen </a:t>
              </a:r>
              <a:br>
                <a:rPr lang="en-GB" sz="1900" dirty="0">
                  <a:solidFill>
                    <a:schemeClr val="bg1"/>
                  </a:solidFill>
                  <a:latin typeface="Report" panose="02000506020000020003" pitchFamily="2" charset="0"/>
                </a:rPr>
              </a:br>
              <a:r>
                <a:rPr lang="en-GB" sz="1900" dirty="0">
                  <a:solidFill>
                    <a:schemeClr val="bg1"/>
                  </a:solidFill>
                  <a:latin typeface="Report" panose="02000506020000020003" pitchFamily="2" charset="0"/>
                </a:rPr>
                <a:t>to help.</a:t>
              </a:r>
            </a:p>
          </p:txBody>
        </p:sp>
        <p:pic>
          <p:nvPicPr>
            <p:cNvPr id="45" name="Picture 44">
              <a:extLst>
                <a:ext uri="{FF2B5EF4-FFF2-40B4-BE49-F238E27FC236}">
                  <a16:creationId xmlns:a16="http://schemas.microsoft.com/office/drawing/2014/main" id="{A0D7A0EA-E836-5133-6283-AF67FBA150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99551" y="3138565"/>
              <a:ext cx="1835919" cy="1927368"/>
            </a:xfrm>
            <a:prstGeom prst="rect">
              <a:avLst/>
            </a:prstGeom>
          </p:spPr>
        </p:pic>
        <p:grpSp>
          <p:nvGrpSpPr>
            <p:cNvPr id="47" name="Group 46">
              <a:extLst>
                <a:ext uri="{FF2B5EF4-FFF2-40B4-BE49-F238E27FC236}">
                  <a16:creationId xmlns:a16="http://schemas.microsoft.com/office/drawing/2014/main" id="{0016F316-05F2-C9F0-87BE-5DD1BE137E06}"/>
                </a:ext>
              </a:extLst>
            </p:cNvPr>
            <p:cNvGrpSpPr/>
            <p:nvPr/>
          </p:nvGrpSpPr>
          <p:grpSpPr>
            <a:xfrm>
              <a:off x="7002347" y="4324949"/>
              <a:ext cx="1450272" cy="483121"/>
              <a:chOff x="2709339" y="1636109"/>
              <a:chExt cx="1450272" cy="483121"/>
            </a:xfrm>
          </p:grpSpPr>
          <p:sp>
            <p:nvSpPr>
              <p:cNvPr id="48" name="Rectangle 1">
                <a:extLst>
                  <a:ext uri="{FF2B5EF4-FFF2-40B4-BE49-F238E27FC236}">
                    <a16:creationId xmlns:a16="http://schemas.microsoft.com/office/drawing/2014/main" id="{7C83A1B2-731B-F051-2707-937AC7A7A90A}"/>
                  </a:ext>
                </a:extLst>
              </p:cNvPr>
              <p:cNvSpPr/>
              <p:nvPr/>
            </p:nvSpPr>
            <p:spPr>
              <a:xfrm>
                <a:off x="2709339" y="1636109"/>
                <a:ext cx="1450272" cy="483121"/>
              </a:xfrm>
              <a:custGeom>
                <a:avLst/>
                <a:gdLst>
                  <a:gd name="connsiteX0" fmla="*/ 0 w 2656855"/>
                  <a:gd name="connsiteY0" fmla="*/ 0 h 600058"/>
                  <a:gd name="connsiteX1" fmla="*/ 2656855 w 2656855"/>
                  <a:gd name="connsiteY1" fmla="*/ 0 h 600058"/>
                  <a:gd name="connsiteX2" fmla="*/ 2656855 w 2656855"/>
                  <a:gd name="connsiteY2" fmla="*/ 600058 h 600058"/>
                  <a:gd name="connsiteX3" fmla="*/ 0 w 2656855"/>
                  <a:gd name="connsiteY3" fmla="*/ 600058 h 600058"/>
                  <a:gd name="connsiteX4" fmla="*/ 0 w 2656855"/>
                  <a:gd name="connsiteY4" fmla="*/ 0 h 600058"/>
                  <a:gd name="connsiteX0" fmla="*/ 0 w 2656855"/>
                  <a:gd name="connsiteY0" fmla="*/ 0 h 600058"/>
                  <a:gd name="connsiteX1" fmla="*/ 2656855 w 2656855"/>
                  <a:gd name="connsiteY1" fmla="*/ 0 h 600058"/>
                  <a:gd name="connsiteX2" fmla="*/ 2325161 w 2656855"/>
                  <a:gd name="connsiteY2" fmla="*/ 600058 h 600058"/>
                  <a:gd name="connsiteX3" fmla="*/ 0 w 2656855"/>
                  <a:gd name="connsiteY3" fmla="*/ 600058 h 600058"/>
                  <a:gd name="connsiteX4" fmla="*/ 0 w 2656855"/>
                  <a:gd name="connsiteY4" fmla="*/ 0 h 600058"/>
                  <a:gd name="connsiteX0" fmla="*/ 107577 w 2656855"/>
                  <a:gd name="connsiteY0" fmla="*/ 0 h 707635"/>
                  <a:gd name="connsiteX1" fmla="*/ 2656855 w 2656855"/>
                  <a:gd name="connsiteY1" fmla="*/ 107577 h 707635"/>
                  <a:gd name="connsiteX2" fmla="*/ 2325161 w 2656855"/>
                  <a:gd name="connsiteY2" fmla="*/ 707635 h 707635"/>
                  <a:gd name="connsiteX3" fmla="*/ 0 w 2656855"/>
                  <a:gd name="connsiteY3" fmla="*/ 707635 h 707635"/>
                  <a:gd name="connsiteX4" fmla="*/ 107577 w 2656855"/>
                  <a:gd name="connsiteY4" fmla="*/ 0 h 707635"/>
                  <a:gd name="connsiteX0" fmla="*/ 107577 w 2598385"/>
                  <a:gd name="connsiteY0" fmla="*/ 0 h 707635"/>
                  <a:gd name="connsiteX1" fmla="*/ 2598385 w 2598385"/>
                  <a:gd name="connsiteY1" fmla="*/ 82651 h 707635"/>
                  <a:gd name="connsiteX2" fmla="*/ 2325161 w 2598385"/>
                  <a:gd name="connsiteY2" fmla="*/ 707635 h 707635"/>
                  <a:gd name="connsiteX3" fmla="*/ 0 w 2598385"/>
                  <a:gd name="connsiteY3" fmla="*/ 707635 h 707635"/>
                  <a:gd name="connsiteX4" fmla="*/ 107577 w 2598385"/>
                  <a:gd name="connsiteY4" fmla="*/ 0 h 707635"/>
                  <a:gd name="connsiteX0" fmla="*/ 107577 w 2598385"/>
                  <a:gd name="connsiteY0" fmla="*/ 0 h 742749"/>
                  <a:gd name="connsiteX1" fmla="*/ 2598385 w 2598385"/>
                  <a:gd name="connsiteY1" fmla="*/ 82651 h 742749"/>
                  <a:gd name="connsiteX2" fmla="*/ 2455185 w 2598385"/>
                  <a:gd name="connsiteY2" fmla="*/ 742749 h 742749"/>
                  <a:gd name="connsiteX3" fmla="*/ 0 w 2598385"/>
                  <a:gd name="connsiteY3" fmla="*/ 707635 h 742749"/>
                  <a:gd name="connsiteX4" fmla="*/ 107577 w 2598385"/>
                  <a:gd name="connsiteY4" fmla="*/ 0 h 742749"/>
                  <a:gd name="connsiteX0" fmla="*/ 91816 w 2598385"/>
                  <a:gd name="connsiteY0" fmla="*/ 0 h 701250"/>
                  <a:gd name="connsiteX1" fmla="*/ 2598385 w 2598385"/>
                  <a:gd name="connsiteY1" fmla="*/ 41152 h 701250"/>
                  <a:gd name="connsiteX2" fmla="*/ 2455185 w 2598385"/>
                  <a:gd name="connsiteY2" fmla="*/ 701250 h 701250"/>
                  <a:gd name="connsiteX3" fmla="*/ 0 w 2598385"/>
                  <a:gd name="connsiteY3" fmla="*/ 666136 h 701250"/>
                  <a:gd name="connsiteX4" fmla="*/ 91816 w 2598385"/>
                  <a:gd name="connsiteY4" fmla="*/ 0 h 701250"/>
                  <a:gd name="connsiteX0" fmla="*/ 64235 w 2598385"/>
                  <a:gd name="connsiteY0" fmla="*/ 0 h 682097"/>
                  <a:gd name="connsiteX1" fmla="*/ 2598385 w 2598385"/>
                  <a:gd name="connsiteY1" fmla="*/ 21999 h 682097"/>
                  <a:gd name="connsiteX2" fmla="*/ 2455185 w 2598385"/>
                  <a:gd name="connsiteY2" fmla="*/ 682097 h 682097"/>
                  <a:gd name="connsiteX3" fmla="*/ 0 w 2598385"/>
                  <a:gd name="connsiteY3" fmla="*/ 646983 h 682097"/>
                  <a:gd name="connsiteX4" fmla="*/ 64235 w 2598385"/>
                  <a:gd name="connsiteY4" fmla="*/ 0 h 682097"/>
                  <a:gd name="connsiteX0" fmla="*/ 64235 w 2598385"/>
                  <a:gd name="connsiteY0" fmla="*/ 0 h 670640"/>
                  <a:gd name="connsiteX1" fmla="*/ 2598385 w 2598385"/>
                  <a:gd name="connsiteY1" fmla="*/ 21999 h 670640"/>
                  <a:gd name="connsiteX2" fmla="*/ 2370836 w 2598385"/>
                  <a:gd name="connsiteY2" fmla="*/ 670640 h 670640"/>
                  <a:gd name="connsiteX3" fmla="*/ 0 w 2598385"/>
                  <a:gd name="connsiteY3" fmla="*/ 646983 h 670640"/>
                  <a:gd name="connsiteX4" fmla="*/ 64235 w 2598385"/>
                  <a:gd name="connsiteY4" fmla="*/ 0 h 670640"/>
                  <a:gd name="connsiteX0" fmla="*/ 184734 w 2598385"/>
                  <a:gd name="connsiteY0" fmla="*/ 0 h 667776"/>
                  <a:gd name="connsiteX1" fmla="*/ 2598385 w 2598385"/>
                  <a:gd name="connsiteY1" fmla="*/ 19135 h 667776"/>
                  <a:gd name="connsiteX2" fmla="*/ 2370836 w 2598385"/>
                  <a:gd name="connsiteY2" fmla="*/ 667776 h 667776"/>
                  <a:gd name="connsiteX3" fmla="*/ 0 w 2598385"/>
                  <a:gd name="connsiteY3" fmla="*/ 644119 h 667776"/>
                  <a:gd name="connsiteX4" fmla="*/ 184734 w 2598385"/>
                  <a:gd name="connsiteY4" fmla="*/ 0 h 667776"/>
                  <a:gd name="connsiteX0" fmla="*/ 184734 w 2560735"/>
                  <a:gd name="connsiteY0" fmla="*/ 0 h 667776"/>
                  <a:gd name="connsiteX1" fmla="*/ 2560735 w 2560735"/>
                  <a:gd name="connsiteY1" fmla="*/ 14278 h 667776"/>
                  <a:gd name="connsiteX2" fmla="*/ 2370836 w 2560735"/>
                  <a:gd name="connsiteY2" fmla="*/ 667776 h 667776"/>
                  <a:gd name="connsiteX3" fmla="*/ 0 w 2560735"/>
                  <a:gd name="connsiteY3" fmla="*/ 644119 h 667776"/>
                  <a:gd name="connsiteX4" fmla="*/ 184734 w 2560735"/>
                  <a:gd name="connsiteY4" fmla="*/ 0 h 667776"/>
                  <a:gd name="connsiteX0" fmla="*/ 130350 w 2506351"/>
                  <a:gd name="connsiteY0" fmla="*/ 0 h 667776"/>
                  <a:gd name="connsiteX1" fmla="*/ 2506351 w 2506351"/>
                  <a:gd name="connsiteY1" fmla="*/ 14278 h 667776"/>
                  <a:gd name="connsiteX2" fmla="*/ 2316452 w 2506351"/>
                  <a:gd name="connsiteY2" fmla="*/ 667776 h 667776"/>
                  <a:gd name="connsiteX3" fmla="*/ 0 w 2506351"/>
                  <a:gd name="connsiteY3" fmla="*/ 658692 h 667776"/>
                  <a:gd name="connsiteX4" fmla="*/ 130350 w 2506351"/>
                  <a:gd name="connsiteY4" fmla="*/ 0 h 667776"/>
                  <a:gd name="connsiteX0" fmla="*/ 130350 w 2506351"/>
                  <a:gd name="connsiteY0" fmla="*/ 0 h 670205"/>
                  <a:gd name="connsiteX1" fmla="*/ 2506351 w 2506351"/>
                  <a:gd name="connsiteY1" fmla="*/ 14278 h 670205"/>
                  <a:gd name="connsiteX2" fmla="*/ 2405706 w 2506351"/>
                  <a:gd name="connsiteY2" fmla="*/ 670205 h 670205"/>
                  <a:gd name="connsiteX3" fmla="*/ 0 w 2506351"/>
                  <a:gd name="connsiteY3" fmla="*/ 658692 h 670205"/>
                  <a:gd name="connsiteX4" fmla="*/ 130350 w 2506351"/>
                  <a:gd name="connsiteY4" fmla="*/ 0 h 670205"/>
                  <a:gd name="connsiteX0" fmla="*/ 114412 w 2506351"/>
                  <a:gd name="connsiteY0" fmla="*/ 0 h 672634"/>
                  <a:gd name="connsiteX1" fmla="*/ 2506351 w 2506351"/>
                  <a:gd name="connsiteY1" fmla="*/ 16707 h 672634"/>
                  <a:gd name="connsiteX2" fmla="*/ 2405706 w 2506351"/>
                  <a:gd name="connsiteY2" fmla="*/ 672634 h 672634"/>
                  <a:gd name="connsiteX3" fmla="*/ 0 w 2506351"/>
                  <a:gd name="connsiteY3" fmla="*/ 661121 h 672634"/>
                  <a:gd name="connsiteX4" fmla="*/ 114412 w 2506351"/>
                  <a:gd name="connsiteY4" fmla="*/ 0 h 672634"/>
                  <a:gd name="connsiteX0" fmla="*/ 114412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14412 w 2506351"/>
                  <a:gd name="connsiteY4" fmla="*/ 0 h 665133"/>
                  <a:gd name="connsiteX0" fmla="*/ 97680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97680 w 2506351"/>
                  <a:gd name="connsiteY4" fmla="*/ 0 h 665133"/>
                  <a:gd name="connsiteX0" fmla="*/ 104373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04373 w 2506351"/>
                  <a:gd name="connsiteY4" fmla="*/ 0 h 665133"/>
                  <a:gd name="connsiteX0" fmla="*/ 346353 w 2506351"/>
                  <a:gd name="connsiteY0" fmla="*/ 0 h 653675"/>
                  <a:gd name="connsiteX1" fmla="*/ 2506351 w 2506351"/>
                  <a:gd name="connsiteY1" fmla="*/ 5249 h 653675"/>
                  <a:gd name="connsiteX2" fmla="*/ 2422437 w 2506351"/>
                  <a:gd name="connsiteY2" fmla="*/ 653675 h 653675"/>
                  <a:gd name="connsiteX3" fmla="*/ 0 w 2506351"/>
                  <a:gd name="connsiteY3" fmla="*/ 649663 h 653675"/>
                  <a:gd name="connsiteX4" fmla="*/ 346353 w 2506351"/>
                  <a:gd name="connsiteY4" fmla="*/ 0 h 653675"/>
                  <a:gd name="connsiteX0" fmla="*/ 346353 w 2788661"/>
                  <a:gd name="connsiteY0" fmla="*/ 6209 h 659884"/>
                  <a:gd name="connsiteX1" fmla="*/ 2788661 w 2788661"/>
                  <a:gd name="connsiteY1" fmla="*/ 0 h 659884"/>
                  <a:gd name="connsiteX2" fmla="*/ 2422437 w 2788661"/>
                  <a:gd name="connsiteY2" fmla="*/ 659884 h 659884"/>
                  <a:gd name="connsiteX3" fmla="*/ 0 w 2788661"/>
                  <a:gd name="connsiteY3" fmla="*/ 655872 h 659884"/>
                  <a:gd name="connsiteX4" fmla="*/ 346353 w 2788661"/>
                  <a:gd name="connsiteY4" fmla="*/ 6209 h 65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661" h="659884">
                    <a:moveTo>
                      <a:pt x="346353" y="6209"/>
                    </a:moveTo>
                    <a:lnTo>
                      <a:pt x="2788661" y="0"/>
                    </a:lnTo>
                    <a:lnTo>
                      <a:pt x="2422437" y="659884"/>
                    </a:lnTo>
                    <a:lnTo>
                      <a:pt x="0" y="655872"/>
                    </a:lnTo>
                    <a:lnTo>
                      <a:pt x="346353" y="6209"/>
                    </a:lnTo>
                    <a:close/>
                  </a:path>
                </a:pathLst>
              </a:custGeom>
              <a:solidFill>
                <a:schemeClr val="bg1"/>
              </a:solidFill>
              <a:ln w="38100">
                <a:solidFill>
                  <a:srgbClr val="DDDD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dirty="0"/>
                </a:br>
                <a:endParaRPr lang="en-GB" dirty="0"/>
              </a:p>
            </p:txBody>
          </p:sp>
          <p:sp>
            <p:nvSpPr>
              <p:cNvPr id="49" name="TextBox 48">
                <a:extLst>
                  <a:ext uri="{FF2B5EF4-FFF2-40B4-BE49-F238E27FC236}">
                    <a16:creationId xmlns:a16="http://schemas.microsoft.com/office/drawing/2014/main" id="{E81BA8CC-60B2-C4F4-7856-C964252E1A67}"/>
                  </a:ext>
                </a:extLst>
              </p:cNvPr>
              <p:cNvSpPr txBox="1"/>
              <p:nvPr/>
            </p:nvSpPr>
            <p:spPr>
              <a:xfrm>
                <a:off x="2879571" y="1707497"/>
                <a:ext cx="1121978" cy="384721"/>
              </a:xfrm>
              <a:prstGeom prst="rect">
                <a:avLst/>
              </a:prstGeom>
              <a:noFill/>
            </p:spPr>
            <p:txBody>
              <a:bodyPr wrap="square" rtlCol="0">
                <a:spAutoFit/>
              </a:bodyPr>
              <a:lstStyle/>
              <a:p>
                <a:pPr algn="ctr"/>
                <a:r>
                  <a:rPr lang="en-GB" sz="1900" b="1" dirty="0">
                    <a:solidFill>
                      <a:srgbClr val="EE2A24"/>
                    </a:solidFill>
                    <a:latin typeface="Report" panose="02000506020000020003" pitchFamily="2" charset="0"/>
                  </a:rPr>
                  <a:t>Marshall</a:t>
                </a:r>
              </a:p>
            </p:txBody>
          </p:sp>
        </p:grpSp>
      </p:grpSp>
    </p:spTree>
    <p:extLst>
      <p:ext uri="{BB962C8B-B14F-4D97-AF65-F5344CB8AC3E}">
        <p14:creationId xmlns:p14="http://schemas.microsoft.com/office/powerpoint/2010/main" val="681507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60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0-#ppt_w/2"/>
                                          </p:val>
                                        </p:tav>
                                        <p:tav tm="100000">
                                          <p:val>
                                            <p:strVal val="#ppt_x"/>
                                          </p:val>
                                        </p:tav>
                                      </p:tavLst>
                                    </p:anim>
                                    <p:anim calcmode="lin" valueType="num">
                                      <p:cBhvr additive="base">
                                        <p:cTn id="12"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500" fill="hold"/>
                                        <p:tgtEl>
                                          <p:spTgt spid="51"/>
                                        </p:tgtEl>
                                        <p:attrNameLst>
                                          <p:attrName>ppt_x</p:attrName>
                                        </p:attrNameLst>
                                      </p:cBhvr>
                                      <p:tavLst>
                                        <p:tav tm="0">
                                          <p:val>
                                            <p:strVal val="1+#ppt_w/2"/>
                                          </p:val>
                                        </p:tav>
                                        <p:tav tm="100000">
                                          <p:val>
                                            <p:strVal val="#ppt_x"/>
                                          </p:val>
                                        </p:tav>
                                      </p:tavLst>
                                    </p:anim>
                                    <p:anim calcmode="lin" valueType="num">
                                      <p:cBhvr additive="base">
                                        <p:cTn id="18"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500" fill="hold"/>
                                        <p:tgtEl>
                                          <p:spTgt spid="53"/>
                                        </p:tgtEl>
                                        <p:attrNameLst>
                                          <p:attrName>ppt_x</p:attrName>
                                        </p:attrNameLst>
                                      </p:cBhvr>
                                      <p:tavLst>
                                        <p:tav tm="0">
                                          <p:val>
                                            <p:strVal val="1+#ppt_w/2"/>
                                          </p:val>
                                        </p:tav>
                                        <p:tav tm="100000">
                                          <p:val>
                                            <p:strVal val="#ppt_x"/>
                                          </p:val>
                                        </p:tav>
                                      </p:tavLst>
                                    </p:anim>
                                    <p:anim calcmode="lin" valueType="num">
                                      <p:cBhvr additive="base">
                                        <p:cTn id="30"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2D90E68-F9F3-48F7-1F0A-B5C3CD7D237F}"/>
              </a:ext>
            </a:extLst>
          </p:cNvPr>
          <p:cNvGrpSpPr/>
          <p:nvPr/>
        </p:nvGrpSpPr>
        <p:grpSpPr>
          <a:xfrm>
            <a:off x="241317" y="1349473"/>
            <a:ext cx="4732572" cy="2216390"/>
            <a:chOff x="241317" y="1374640"/>
            <a:chExt cx="4732572" cy="2216390"/>
          </a:xfrm>
        </p:grpSpPr>
        <p:sp>
          <p:nvSpPr>
            <p:cNvPr id="6" name="Freeform: Shape 5">
              <a:extLst>
                <a:ext uri="{FF2B5EF4-FFF2-40B4-BE49-F238E27FC236}">
                  <a16:creationId xmlns:a16="http://schemas.microsoft.com/office/drawing/2014/main" id="{E36CF785-0ABE-14FF-A808-C2E3C5CFF033}"/>
                </a:ext>
              </a:extLst>
            </p:cNvPr>
            <p:cNvSpPr/>
            <p:nvPr/>
          </p:nvSpPr>
          <p:spPr>
            <a:xfrm>
              <a:off x="872454" y="1568741"/>
              <a:ext cx="4101435" cy="1518407"/>
            </a:xfrm>
            <a:custGeom>
              <a:avLst/>
              <a:gdLst>
                <a:gd name="connsiteX0" fmla="*/ 360726 w 2709644"/>
                <a:gd name="connsiteY0" fmla="*/ 109057 h 1518407"/>
                <a:gd name="connsiteX1" fmla="*/ 310392 w 2709644"/>
                <a:gd name="connsiteY1" fmla="*/ 746620 h 1518407"/>
                <a:gd name="connsiteX2" fmla="*/ 151001 w 2709644"/>
                <a:gd name="connsiteY2" fmla="*/ 1065402 h 1518407"/>
                <a:gd name="connsiteX3" fmla="*/ 0 w 2709644"/>
                <a:gd name="connsiteY3" fmla="*/ 1191237 h 1518407"/>
                <a:gd name="connsiteX4" fmla="*/ 201335 w 2709644"/>
                <a:gd name="connsiteY4" fmla="*/ 1518407 h 1518407"/>
                <a:gd name="connsiteX5" fmla="*/ 2709644 w 2709644"/>
                <a:gd name="connsiteY5" fmla="*/ 1518407 h 1518407"/>
                <a:gd name="connsiteX6" fmla="*/ 2709644 w 2709644"/>
                <a:gd name="connsiteY6" fmla="*/ 570451 h 1518407"/>
                <a:gd name="connsiteX7" fmla="*/ 2541865 w 2709644"/>
                <a:gd name="connsiteY7" fmla="*/ 402672 h 1518407"/>
                <a:gd name="connsiteX8" fmla="*/ 2541865 w 2709644"/>
                <a:gd name="connsiteY8" fmla="*/ 0 h 1518407"/>
                <a:gd name="connsiteX9" fmla="*/ 1367405 w 2709644"/>
                <a:gd name="connsiteY9" fmla="*/ 0 h 1518407"/>
                <a:gd name="connsiteX10" fmla="*/ 1233181 w 2709644"/>
                <a:gd name="connsiteY10" fmla="*/ 134224 h 1518407"/>
                <a:gd name="connsiteX11" fmla="*/ 360726 w 2709644"/>
                <a:gd name="connsiteY11" fmla="*/ 109057 h 1518407"/>
                <a:gd name="connsiteX0" fmla="*/ 335559 w 2709644"/>
                <a:gd name="connsiteY0" fmla="*/ 167780 h 1518407"/>
                <a:gd name="connsiteX1" fmla="*/ 310392 w 2709644"/>
                <a:gd name="connsiteY1" fmla="*/ 746620 h 1518407"/>
                <a:gd name="connsiteX2" fmla="*/ 151001 w 2709644"/>
                <a:gd name="connsiteY2" fmla="*/ 1065402 h 1518407"/>
                <a:gd name="connsiteX3" fmla="*/ 0 w 2709644"/>
                <a:gd name="connsiteY3" fmla="*/ 1191237 h 1518407"/>
                <a:gd name="connsiteX4" fmla="*/ 201335 w 2709644"/>
                <a:gd name="connsiteY4" fmla="*/ 1518407 h 1518407"/>
                <a:gd name="connsiteX5" fmla="*/ 2709644 w 2709644"/>
                <a:gd name="connsiteY5" fmla="*/ 1518407 h 1518407"/>
                <a:gd name="connsiteX6" fmla="*/ 2709644 w 2709644"/>
                <a:gd name="connsiteY6" fmla="*/ 570451 h 1518407"/>
                <a:gd name="connsiteX7" fmla="*/ 2541865 w 2709644"/>
                <a:gd name="connsiteY7" fmla="*/ 402672 h 1518407"/>
                <a:gd name="connsiteX8" fmla="*/ 2541865 w 2709644"/>
                <a:gd name="connsiteY8" fmla="*/ 0 h 1518407"/>
                <a:gd name="connsiteX9" fmla="*/ 1367405 w 2709644"/>
                <a:gd name="connsiteY9" fmla="*/ 0 h 1518407"/>
                <a:gd name="connsiteX10" fmla="*/ 1233181 w 2709644"/>
                <a:gd name="connsiteY10" fmla="*/ 134224 h 1518407"/>
                <a:gd name="connsiteX11" fmla="*/ 335559 w 2709644"/>
                <a:gd name="connsiteY11" fmla="*/ 167780 h 1518407"/>
                <a:gd name="connsiteX0" fmla="*/ 335559 w 2709644"/>
                <a:gd name="connsiteY0" fmla="*/ 134224 h 1518407"/>
                <a:gd name="connsiteX1" fmla="*/ 310392 w 2709644"/>
                <a:gd name="connsiteY1" fmla="*/ 746620 h 1518407"/>
                <a:gd name="connsiteX2" fmla="*/ 151001 w 2709644"/>
                <a:gd name="connsiteY2" fmla="*/ 1065402 h 1518407"/>
                <a:gd name="connsiteX3" fmla="*/ 0 w 2709644"/>
                <a:gd name="connsiteY3" fmla="*/ 1191237 h 1518407"/>
                <a:gd name="connsiteX4" fmla="*/ 201335 w 2709644"/>
                <a:gd name="connsiteY4" fmla="*/ 1518407 h 1518407"/>
                <a:gd name="connsiteX5" fmla="*/ 2709644 w 2709644"/>
                <a:gd name="connsiteY5" fmla="*/ 1518407 h 1518407"/>
                <a:gd name="connsiteX6" fmla="*/ 2709644 w 2709644"/>
                <a:gd name="connsiteY6" fmla="*/ 570451 h 1518407"/>
                <a:gd name="connsiteX7" fmla="*/ 2541865 w 2709644"/>
                <a:gd name="connsiteY7" fmla="*/ 402672 h 1518407"/>
                <a:gd name="connsiteX8" fmla="*/ 2541865 w 2709644"/>
                <a:gd name="connsiteY8" fmla="*/ 0 h 1518407"/>
                <a:gd name="connsiteX9" fmla="*/ 1367405 w 2709644"/>
                <a:gd name="connsiteY9" fmla="*/ 0 h 1518407"/>
                <a:gd name="connsiteX10" fmla="*/ 1233181 w 2709644"/>
                <a:gd name="connsiteY10" fmla="*/ 134224 h 1518407"/>
                <a:gd name="connsiteX11" fmla="*/ 335559 w 2709644"/>
                <a:gd name="connsiteY11" fmla="*/ 134224 h 151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9644" h="1518407">
                  <a:moveTo>
                    <a:pt x="335559" y="134224"/>
                  </a:moveTo>
                  <a:lnTo>
                    <a:pt x="310392" y="746620"/>
                  </a:lnTo>
                  <a:lnTo>
                    <a:pt x="151001" y="1065402"/>
                  </a:lnTo>
                  <a:lnTo>
                    <a:pt x="0" y="1191237"/>
                  </a:lnTo>
                  <a:lnTo>
                    <a:pt x="201335" y="1518407"/>
                  </a:lnTo>
                  <a:lnTo>
                    <a:pt x="2709644" y="1518407"/>
                  </a:lnTo>
                  <a:lnTo>
                    <a:pt x="2709644" y="570451"/>
                  </a:lnTo>
                  <a:lnTo>
                    <a:pt x="2541865" y="402672"/>
                  </a:lnTo>
                  <a:lnTo>
                    <a:pt x="2541865" y="0"/>
                  </a:lnTo>
                  <a:lnTo>
                    <a:pt x="1367405" y="0"/>
                  </a:lnTo>
                  <a:lnTo>
                    <a:pt x="1233181" y="134224"/>
                  </a:lnTo>
                  <a:lnTo>
                    <a:pt x="335559" y="134224"/>
                  </a:lnTo>
                  <a:close/>
                </a:path>
              </a:pathLst>
            </a:custGeom>
            <a:solidFill>
              <a:srgbClr val="64AF4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7B9A8EB-2BC4-3731-FD8D-C91063650E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771" b="-4318"/>
            <a:stretch/>
          </p:blipFill>
          <p:spPr>
            <a:xfrm>
              <a:off x="241317" y="1374640"/>
              <a:ext cx="1694599" cy="2216390"/>
            </a:xfrm>
            <a:prstGeom prst="rect">
              <a:avLst/>
            </a:prstGeom>
          </p:spPr>
        </p:pic>
        <p:sp>
          <p:nvSpPr>
            <p:cNvPr id="10" name="TextBox 9">
              <a:extLst>
                <a:ext uri="{FF2B5EF4-FFF2-40B4-BE49-F238E27FC236}">
                  <a16:creationId xmlns:a16="http://schemas.microsoft.com/office/drawing/2014/main" id="{65A303F0-F09C-7332-FF0B-B1D3F77944AB}"/>
                </a:ext>
              </a:extLst>
            </p:cNvPr>
            <p:cNvSpPr txBox="1"/>
            <p:nvPr/>
          </p:nvSpPr>
          <p:spPr>
            <a:xfrm>
              <a:off x="1909930" y="2027741"/>
              <a:ext cx="2831971" cy="969496"/>
            </a:xfrm>
            <a:prstGeom prst="rect">
              <a:avLst/>
            </a:prstGeom>
            <a:noFill/>
          </p:spPr>
          <p:txBody>
            <a:bodyPr wrap="square" rtlCol="0">
              <a:spAutoFit/>
            </a:bodyPr>
            <a:lstStyle/>
            <a:p>
              <a:r>
                <a:rPr lang="en-GB" sz="1900" dirty="0">
                  <a:solidFill>
                    <a:schemeClr val="bg1"/>
                  </a:solidFill>
                  <a:latin typeface="Report" panose="02000506020000020003" pitchFamily="2" charset="0"/>
                </a:rPr>
                <a:t>Rocky has a big imagination. He is good at repairing and fixing things.</a:t>
              </a:r>
            </a:p>
          </p:txBody>
        </p:sp>
        <p:grpSp>
          <p:nvGrpSpPr>
            <p:cNvPr id="24" name="Group 23">
              <a:extLst>
                <a:ext uri="{FF2B5EF4-FFF2-40B4-BE49-F238E27FC236}">
                  <a16:creationId xmlns:a16="http://schemas.microsoft.com/office/drawing/2014/main" id="{7B5C8D0B-2349-5B11-CCD6-8F58800E08C9}"/>
                </a:ext>
              </a:extLst>
            </p:cNvPr>
            <p:cNvGrpSpPr/>
            <p:nvPr/>
          </p:nvGrpSpPr>
          <p:grpSpPr>
            <a:xfrm>
              <a:off x="2315056" y="1434773"/>
              <a:ext cx="1160133" cy="483121"/>
              <a:chOff x="2709339" y="1636109"/>
              <a:chExt cx="1160133" cy="483121"/>
            </a:xfrm>
          </p:grpSpPr>
          <p:sp>
            <p:nvSpPr>
              <p:cNvPr id="22" name="Rectangle 1">
                <a:extLst>
                  <a:ext uri="{FF2B5EF4-FFF2-40B4-BE49-F238E27FC236}">
                    <a16:creationId xmlns:a16="http://schemas.microsoft.com/office/drawing/2014/main" id="{DD1C13B7-66F8-C936-8F91-2F7D51C6F6D8}"/>
                  </a:ext>
                </a:extLst>
              </p:cNvPr>
              <p:cNvSpPr/>
              <p:nvPr/>
            </p:nvSpPr>
            <p:spPr>
              <a:xfrm>
                <a:off x="2709339" y="1636109"/>
                <a:ext cx="1160133" cy="483121"/>
              </a:xfrm>
              <a:custGeom>
                <a:avLst/>
                <a:gdLst>
                  <a:gd name="connsiteX0" fmla="*/ 0 w 2656855"/>
                  <a:gd name="connsiteY0" fmla="*/ 0 h 600058"/>
                  <a:gd name="connsiteX1" fmla="*/ 2656855 w 2656855"/>
                  <a:gd name="connsiteY1" fmla="*/ 0 h 600058"/>
                  <a:gd name="connsiteX2" fmla="*/ 2656855 w 2656855"/>
                  <a:gd name="connsiteY2" fmla="*/ 600058 h 600058"/>
                  <a:gd name="connsiteX3" fmla="*/ 0 w 2656855"/>
                  <a:gd name="connsiteY3" fmla="*/ 600058 h 600058"/>
                  <a:gd name="connsiteX4" fmla="*/ 0 w 2656855"/>
                  <a:gd name="connsiteY4" fmla="*/ 0 h 600058"/>
                  <a:gd name="connsiteX0" fmla="*/ 0 w 2656855"/>
                  <a:gd name="connsiteY0" fmla="*/ 0 h 600058"/>
                  <a:gd name="connsiteX1" fmla="*/ 2656855 w 2656855"/>
                  <a:gd name="connsiteY1" fmla="*/ 0 h 600058"/>
                  <a:gd name="connsiteX2" fmla="*/ 2325161 w 2656855"/>
                  <a:gd name="connsiteY2" fmla="*/ 600058 h 600058"/>
                  <a:gd name="connsiteX3" fmla="*/ 0 w 2656855"/>
                  <a:gd name="connsiteY3" fmla="*/ 600058 h 600058"/>
                  <a:gd name="connsiteX4" fmla="*/ 0 w 2656855"/>
                  <a:gd name="connsiteY4" fmla="*/ 0 h 600058"/>
                  <a:gd name="connsiteX0" fmla="*/ 107577 w 2656855"/>
                  <a:gd name="connsiteY0" fmla="*/ 0 h 707635"/>
                  <a:gd name="connsiteX1" fmla="*/ 2656855 w 2656855"/>
                  <a:gd name="connsiteY1" fmla="*/ 107577 h 707635"/>
                  <a:gd name="connsiteX2" fmla="*/ 2325161 w 2656855"/>
                  <a:gd name="connsiteY2" fmla="*/ 707635 h 707635"/>
                  <a:gd name="connsiteX3" fmla="*/ 0 w 2656855"/>
                  <a:gd name="connsiteY3" fmla="*/ 707635 h 707635"/>
                  <a:gd name="connsiteX4" fmla="*/ 107577 w 2656855"/>
                  <a:gd name="connsiteY4" fmla="*/ 0 h 707635"/>
                  <a:gd name="connsiteX0" fmla="*/ 107577 w 2598385"/>
                  <a:gd name="connsiteY0" fmla="*/ 0 h 707635"/>
                  <a:gd name="connsiteX1" fmla="*/ 2598385 w 2598385"/>
                  <a:gd name="connsiteY1" fmla="*/ 82651 h 707635"/>
                  <a:gd name="connsiteX2" fmla="*/ 2325161 w 2598385"/>
                  <a:gd name="connsiteY2" fmla="*/ 707635 h 707635"/>
                  <a:gd name="connsiteX3" fmla="*/ 0 w 2598385"/>
                  <a:gd name="connsiteY3" fmla="*/ 707635 h 707635"/>
                  <a:gd name="connsiteX4" fmla="*/ 107577 w 2598385"/>
                  <a:gd name="connsiteY4" fmla="*/ 0 h 707635"/>
                  <a:gd name="connsiteX0" fmla="*/ 107577 w 2598385"/>
                  <a:gd name="connsiteY0" fmla="*/ 0 h 742749"/>
                  <a:gd name="connsiteX1" fmla="*/ 2598385 w 2598385"/>
                  <a:gd name="connsiteY1" fmla="*/ 82651 h 742749"/>
                  <a:gd name="connsiteX2" fmla="*/ 2455185 w 2598385"/>
                  <a:gd name="connsiteY2" fmla="*/ 742749 h 742749"/>
                  <a:gd name="connsiteX3" fmla="*/ 0 w 2598385"/>
                  <a:gd name="connsiteY3" fmla="*/ 707635 h 742749"/>
                  <a:gd name="connsiteX4" fmla="*/ 107577 w 2598385"/>
                  <a:gd name="connsiteY4" fmla="*/ 0 h 742749"/>
                  <a:gd name="connsiteX0" fmla="*/ 91816 w 2598385"/>
                  <a:gd name="connsiteY0" fmla="*/ 0 h 701250"/>
                  <a:gd name="connsiteX1" fmla="*/ 2598385 w 2598385"/>
                  <a:gd name="connsiteY1" fmla="*/ 41152 h 701250"/>
                  <a:gd name="connsiteX2" fmla="*/ 2455185 w 2598385"/>
                  <a:gd name="connsiteY2" fmla="*/ 701250 h 701250"/>
                  <a:gd name="connsiteX3" fmla="*/ 0 w 2598385"/>
                  <a:gd name="connsiteY3" fmla="*/ 666136 h 701250"/>
                  <a:gd name="connsiteX4" fmla="*/ 91816 w 2598385"/>
                  <a:gd name="connsiteY4" fmla="*/ 0 h 701250"/>
                  <a:gd name="connsiteX0" fmla="*/ 64235 w 2598385"/>
                  <a:gd name="connsiteY0" fmla="*/ 0 h 682097"/>
                  <a:gd name="connsiteX1" fmla="*/ 2598385 w 2598385"/>
                  <a:gd name="connsiteY1" fmla="*/ 21999 h 682097"/>
                  <a:gd name="connsiteX2" fmla="*/ 2455185 w 2598385"/>
                  <a:gd name="connsiteY2" fmla="*/ 682097 h 682097"/>
                  <a:gd name="connsiteX3" fmla="*/ 0 w 2598385"/>
                  <a:gd name="connsiteY3" fmla="*/ 646983 h 682097"/>
                  <a:gd name="connsiteX4" fmla="*/ 64235 w 2598385"/>
                  <a:gd name="connsiteY4" fmla="*/ 0 h 682097"/>
                  <a:gd name="connsiteX0" fmla="*/ 64235 w 2598385"/>
                  <a:gd name="connsiteY0" fmla="*/ 0 h 670640"/>
                  <a:gd name="connsiteX1" fmla="*/ 2598385 w 2598385"/>
                  <a:gd name="connsiteY1" fmla="*/ 21999 h 670640"/>
                  <a:gd name="connsiteX2" fmla="*/ 2370836 w 2598385"/>
                  <a:gd name="connsiteY2" fmla="*/ 670640 h 670640"/>
                  <a:gd name="connsiteX3" fmla="*/ 0 w 2598385"/>
                  <a:gd name="connsiteY3" fmla="*/ 646983 h 670640"/>
                  <a:gd name="connsiteX4" fmla="*/ 64235 w 2598385"/>
                  <a:gd name="connsiteY4" fmla="*/ 0 h 670640"/>
                  <a:gd name="connsiteX0" fmla="*/ 184734 w 2598385"/>
                  <a:gd name="connsiteY0" fmla="*/ 0 h 667776"/>
                  <a:gd name="connsiteX1" fmla="*/ 2598385 w 2598385"/>
                  <a:gd name="connsiteY1" fmla="*/ 19135 h 667776"/>
                  <a:gd name="connsiteX2" fmla="*/ 2370836 w 2598385"/>
                  <a:gd name="connsiteY2" fmla="*/ 667776 h 667776"/>
                  <a:gd name="connsiteX3" fmla="*/ 0 w 2598385"/>
                  <a:gd name="connsiteY3" fmla="*/ 644119 h 667776"/>
                  <a:gd name="connsiteX4" fmla="*/ 184734 w 2598385"/>
                  <a:gd name="connsiteY4" fmla="*/ 0 h 667776"/>
                  <a:gd name="connsiteX0" fmla="*/ 184734 w 2560735"/>
                  <a:gd name="connsiteY0" fmla="*/ 0 h 667776"/>
                  <a:gd name="connsiteX1" fmla="*/ 2560735 w 2560735"/>
                  <a:gd name="connsiteY1" fmla="*/ 14278 h 667776"/>
                  <a:gd name="connsiteX2" fmla="*/ 2370836 w 2560735"/>
                  <a:gd name="connsiteY2" fmla="*/ 667776 h 667776"/>
                  <a:gd name="connsiteX3" fmla="*/ 0 w 2560735"/>
                  <a:gd name="connsiteY3" fmla="*/ 644119 h 667776"/>
                  <a:gd name="connsiteX4" fmla="*/ 184734 w 2560735"/>
                  <a:gd name="connsiteY4" fmla="*/ 0 h 667776"/>
                  <a:gd name="connsiteX0" fmla="*/ 130350 w 2506351"/>
                  <a:gd name="connsiteY0" fmla="*/ 0 h 667776"/>
                  <a:gd name="connsiteX1" fmla="*/ 2506351 w 2506351"/>
                  <a:gd name="connsiteY1" fmla="*/ 14278 h 667776"/>
                  <a:gd name="connsiteX2" fmla="*/ 2316452 w 2506351"/>
                  <a:gd name="connsiteY2" fmla="*/ 667776 h 667776"/>
                  <a:gd name="connsiteX3" fmla="*/ 0 w 2506351"/>
                  <a:gd name="connsiteY3" fmla="*/ 658692 h 667776"/>
                  <a:gd name="connsiteX4" fmla="*/ 130350 w 2506351"/>
                  <a:gd name="connsiteY4" fmla="*/ 0 h 667776"/>
                  <a:gd name="connsiteX0" fmla="*/ 130350 w 2506351"/>
                  <a:gd name="connsiteY0" fmla="*/ 0 h 670205"/>
                  <a:gd name="connsiteX1" fmla="*/ 2506351 w 2506351"/>
                  <a:gd name="connsiteY1" fmla="*/ 14278 h 670205"/>
                  <a:gd name="connsiteX2" fmla="*/ 2405706 w 2506351"/>
                  <a:gd name="connsiteY2" fmla="*/ 670205 h 670205"/>
                  <a:gd name="connsiteX3" fmla="*/ 0 w 2506351"/>
                  <a:gd name="connsiteY3" fmla="*/ 658692 h 670205"/>
                  <a:gd name="connsiteX4" fmla="*/ 130350 w 2506351"/>
                  <a:gd name="connsiteY4" fmla="*/ 0 h 670205"/>
                  <a:gd name="connsiteX0" fmla="*/ 114412 w 2506351"/>
                  <a:gd name="connsiteY0" fmla="*/ 0 h 672634"/>
                  <a:gd name="connsiteX1" fmla="*/ 2506351 w 2506351"/>
                  <a:gd name="connsiteY1" fmla="*/ 16707 h 672634"/>
                  <a:gd name="connsiteX2" fmla="*/ 2405706 w 2506351"/>
                  <a:gd name="connsiteY2" fmla="*/ 672634 h 672634"/>
                  <a:gd name="connsiteX3" fmla="*/ 0 w 2506351"/>
                  <a:gd name="connsiteY3" fmla="*/ 661121 h 672634"/>
                  <a:gd name="connsiteX4" fmla="*/ 114412 w 2506351"/>
                  <a:gd name="connsiteY4" fmla="*/ 0 h 672634"/>
                  <a:gd name="connsiteX0" fmla="*/ 114412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14412 w 2506351"/>
                  <a:gd name="connsiteY4" fmla="*/ 0 h 665133"/>
                  <a:gd name="connsiteX0" fmla="*/ 97680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97680 w 2506351"/>
                  <a:gd name="connsiteY4" fmla="*/ 0 h 665133"/>
                  <a:gd name="connsiteX0" fmla="*/ 104373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04373 w 2506351"/>
                  <a:gd name="connsiteY4" fmla="*/ 0 h 665133"/>
                  <a:gd name="connsiteX0" fmla="*/ 346353 w 2506351"/>
                  <a:gd name="connsiteY0" fmla="*/ 0 h 653675"/>
                  <a:gd name="connsiteX1" fmla="*/ 2506351 w 2506351"/>
                  <a:gd name="connsiteY1" fmla="*/ 5249 h 653675"/>
                  <a:gd name="connsiteX2" fmla="*/ 2422437 w 2506351"/>
                  <a:gd name="connsiteY2" fmla="*/ 653675 h 653675"/>
                  <a:gd name="connsiteX3" fmla="*/ 0 w 2506351"/>
                  <a:gd name="connsiteY3" fmla="*/ 649663 h 653675"/>
                  <a:gd name="connsiteX4" fmla="*/ 346353 w 2506351"/>
                  <a:gd name="connsiteY4" fmla="*/ 0 h 653675"/>
                  <a:gd name="connsiteX0" fmla="*/ 346353 w 2788661"/>
                  <a:gd name="connsiteY0" fmla="*/ 6209 h 659884"/>
                  <a:gd name="connsiteX1" fmla="*/ 2788661 w 2788661"/>
                  <a:gd name="connsiteY1" fmla="*/ 0 h 659884"/>
                  <a:gd name="connsiteX2" fmla="*/ 2422437 w 2788661"/>
                  <a:gd name="connsiteY2" fmla="*/ 659884 h 659884"/>
                  <a:gd name="connsiteX3" fmla="*/ 0 w 2788661"/>
                  <a:gd name="connsiteY3" fmla="*/ 655872 h 659884"/>
                  <a:gd name="connsiteX4" fmla="*/ 346353 w 2788661"/>
                  <a:gd name="connsiteY4" fmla="*/ 6209 h 65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661" h="659884">
                    <a:moveTo>
                      <a:pt x="346353" y="6209"/>
                    </a:moveTo>
                    <a:lnTo>
                      <a:pt x="2788661" y="0"/>
                    </a:lnTo>
                    <a:lnTo>
                      <a:pt x="2422437" y="659884"/>
                    </a:lnTo>
                    <a:lnTo>
                      <a:pt x="0" y="655872"/>
                    </a:lnTo>
                    <a:lnTo>
                      <a:pt x="346353" y="6209"/>
                    </a:lnTo>
                    <a:close/>
                  </a:path>
                </a:pathLst>
              </a:custGeom>
              <a:solidFill>
                <a:schemeClr val="bg1"/>
              </a:solidFill>
              <a:ln w="38100">
                <a:solidFill>
                  <a:srgbClr val="DDDD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dirty="0"/>
                </a:br>
                <a:endParaRPr lang="en-GB" dirty="0"/>
              </a:p>
            </p:txBody>
          </p:sp>
          <p:sp>
            <p:nvSpPr>
              <p:cNvPr id="23" name="TextBox 22">
                <a:extLst>
                  <a:ext uri="{FF2B5EF4-FFF2-40B4-BE49-F238E27FC236}">
                    <a16:creationId xmlns:a16="http://schemas.microsoft.com/office/drawing/2014/main" id="{A75F9C0C-C040-FF78-F414-D2CF36518010}"/>
                  </a:ext>
                </a:extLst>
              </p:cNvPr>
              <p:cNvSpPr txBox="1"/>
              <p:nvPr/>
            </p:nvSpPr>
            <p:spPr>
              <a:xfrm>
                <a:off x="2781332" y="1690719"/>
                <a:ext cx="1012640" cy="384721"/>
              </a:xfrm>
              <a:prstGeom prst="rect">
                <a:avLst/>
              </a:prstGeom>
              <a:noFill/>
            </p:spPr>
            <p:txBody>
              <a:bodyPr wrap="square" rtlCol="0">
                <a:spAutoFit/>
              </a:bodyPr>
              <a:lstStyle/>
              <a:p>
                <a:pPr algn="ctr"/>
                <a:r>
                  <a:rPr lang="en-GB" sz="1900" b="1" dirty="0">
                    <a:solidFill>
                      <a:srgbClr val="64AF45"/>
                    </a:solidFill>
                    <a:latin typeface="Report" panose="02000506020000020003" pitchFamily="2" charset="0"/>
                  </a:rPr>
                  <a:t>Rocky</a:t>
                </a:r>
              </a:p>
            </p:txBody>
          </p:sp>
        </p:grpSp>
      </p:grpSp>
      <p:grpSp>
        <p:nvGrpSpPr>
          <p:cNvPr id="8" name="Group 7">
            <a:extLst>
              <a:ext uri="{FF2B5EF4-FFF2-40B4-BE49-F238E27FC236}">
                <a16:creationId xmlns:a16="http://schemas.microsoft.com/office/drawing/2014/main" id="{047BDC78-51CD-B190-70D2-15705344A1F1}"/>
              </a:ext>
            </a:extLst>
          </p:cNvPr>
          <p:cNvGrpSpPr/>
          <p:nvPr/>
        </p:nvGrpSpPr>
        <p:grpSpPr>
          <a:xfrm>
            <a:off x="5544764" y="260040"/>
            <a:ext cx="2907857" cy="3028444"/>
            <a:chOff x="5544764" y="260040"/>
            <a:chExt cx="2907857" cy="3028444"/>
          </a:xfrm>
        </p:grpSpPr>
        <p:sp>
          <p:nvSpPr>
            <p:cNvPr id="25" name="Freeform: Shape 24">
              <a:extLst>
                <a:ext uri="{FF2B5EF4-FFF2-40B4-BE49-F238E27FC236}">
                  <a16:creationId xmlns:a16="http://schemas.microsoft.com/office/drawing/2014/main" id="{BE243BC1-763B-6D53-CFB2-E15799373B77}"/>
                </a:ext>
              </a:extLst>
            </p:cNvPr>
            <p:cNvSpPr/>
            <p:nvPr/>
          </p:nvSpPr>
          <p:spPr>
            <a:xfrm>
              <a:off x="5544765" y="1770077"/>
              <a:ext cx="2907856" cy="1518407"/>
            </a:xfrm>
            <a:custGeom>
              <a:avLst/>
              <a:gdLst>
                <a:gd name="connsiteX0" fmla="*/ 360726 w 2709644"/>
                <a:gd name="connsiteY0" fmla="*/ 109057 h 1518407"/>
                <a:gd name="connsiteX1" fmla="*/ 310392 w 2709644"/>
                <a:gd name="connsiteY1" fmla="*/ 746620 h 1518407"/>
                <a:gd name="connsiteX2" fmla="*/ 151001 w 2709644"/>
                <a:gd name="connsiteY2" fmla="*/ 1065402 h 1518407"/>
                <a:gd name="connsiteX3" fmla="*/ 0 w 2709644"/>
                <a:gd name="connsiteY3" fmla="*/ 1191237 h 1518407"/>
                <a:gd name="connsiteX4" fmla="*/ 201335 w 2709644"/>
                <a:gd name="connsiteY4" fmla="*/ 1518407 h 1518407"/>
                <a:gd name="connsiteX5" fmla="*/ 2709644 w 2709644"/>
                <a:gd name="connsiteY5" fmla="*/ 1518407 h 1518407"/>
                <a:gd name="connsiteX6" fmla="*/ 2709644 w 2709644"/>
                <a:gd name="connsiteY6" fmla="*/ 570451 h 1518407"/>
                <a:gd name="connsiteX7" fmla="*/ 2541865 w 2709644"/>
                <a:gd name="connsiteY7" fmla="*/ 402672 h 1518407"/>
                <a:gd name="connsiteX8" fmla="*/ 2541865 w 2709644"/>
                <a:gd name="connsiteY8" fmla="*/ 0 h 1518407"/>
                <a:gd name="connsiteX9" fmla="*/ 1367405 w 2709644"/>
                <a:gd name="connsiteY9" fmla="*/ 0 h 1518407"/>
                <a:gd name="connsiteX10" fmla="*/ 1233181 w 2709644"/>
                <a:gd name="connsiteY10" fmla="*/ 134224 h 1518407"/>
                <a:gd name="connsiteX11" fmla="*/ 360726 w 2709644"/>
                <a:gd name="connsiteY11" fmla="*/ 109057 h 1518407"/>
                <a:gd name="connsiteX0" fmla="*/ 335559 w 2709644"/>
                <a:gd name="connsiteY0" fmla="*/ 167780 h 1518407"/>
                <a:gd name="connsiteX1" fmla="*/ 310392 w 2709644"/>
                <a:gd name="connsiteY1" fmla="*/ 746620 h 1518407"/>
                <a:gd name="connsiteX2" fmla="*/ 151001 w 2709644"/>
                <a:gd name="connsiteY2" fmla="*/ 1065402 h 1518407"/>
                <a:gd name="connsiteX3" fmla="*/ 0 w 2709644"/>
                <a:gd name="connsiteY3" fmla="*/ 1191237 h 1518407"/>
                <a:gd name="connsiteX4" fmla="*/ 201335 w 2709644"/>
                <a:gd name="connsiteY4" fmla="*/ 1518407 h 1518407"/>
                <a:gd name="connsiteX5" fmla="*/ 2709644 w 2709644"/>
                <a:gd name="connsiteY5" fmla="*/ 1518407 h 1518407"/>
                <a:gd name="connsiteX6" fmla="*/ 2709644 w 2709644"/>
                <a:gd name="connsiteY6" fmla="*/ 570451 h 1518407"/>
                <a:gd name="connsiteX7" fmla="*/ 2541865 w 2709644"/>
                <a:gd name="connsiteY7" fmla="*/ 402672 h 1518407"/>
                <a:gd name="connsiteX8" fmla="*/ 2541865 w 2709644"/>
                <a:gd name="connsiteY8" fmla="*/ 0 h 1518407"/>
                <a:gd name="connsiteX9" fmla="*/ 1367405 w 2709644"/>
                <a:gd name="connsiteY9" fmla="*/ 0 h 1518407"/>
                <a:gd name="connsiteX10" fmla="*/ 1233181 w 2709644"/>
                <a:gd name="connsiteY10" fmla="*/ 134224 h 1518407"/>
                <a:gd name="connsiteX11" fmla="*/ 335559 w 2709644"/>
                <a:gd name="connsiteY11" fmla="*/ 167780 h 1518407"/>
                <a:gd name="connsiteX0" fmla="*/ 335559 w 2709644"/>
                <a:gd name="connsiteY0" fmla="*/ 134224 h 1518407"/>
                <a:gd name="connsiteX1" fmla="*/ 310392 w 2709644"/>
                <a:gd name="connsiteY1" fmla="*/ 746620 h 1518407"/>
                <a:gd name="connsiteX2" fmla="*/ 151001 w 2709644"/>
                <a:gd name="connsiteY2" fmla="*/ 1065402 h 1518407"/>
                <a:gd name="connsiteX3" fmla="*/ 0 w 2709644"/>
                <a:gd name="connsiteY3" fmla="*/ 1191237 h 1518407"/>
                <a:gd name="connsiteX4" fmla="*/ 201335 w 2709644"/>
                <a:gd name="connsiteY4" fmla="*/ 1518407 h 1518407"/>
                <a:gd name="connsiteX5" fmla="*/ 2709644 w 2709644"/>
                <a:gd name="connsiteY5" fmla="*/ 1518407 h 1518407"/>
                <a:gd name="connsiteX6" fmla="*/ 2709644 w 2709644"/>
                <a:gd name="connsiteY6" fmla="*/ 570451 h 1518407"/>
                <a:gd name="connsiteX7" fmla="*/ 2541865 w 2709644"/>
                <a:gd name="connsiteY7" fmla="*/ 402672 h 1518407"/>
                <a:gd name="connsiteX8" fmla="*/ 2541865 w 2709644"/>
                <a:gd name="connsiteY8" fmla="*/ 0 h 1518407"/>
                <a:gd name="connsiteX9" fmla="*/ 1367405 w 2709644"/>
                <a:gd name="connsiteY9" fmla="*/ 0 h 1518407"/>
                <a:gd name="connsiteX10" fmla="*/ 1233181 w 2709644"/>
                <a:gd name="connsiteY10" fmla="*/ 134224 h 1518407"/>
                <a:gd name="connsiteX11" fmla="*/ 335559 w 2709644"/>
                <a:gd name="connsiteY11" fmla="*/ 134224 h 1518407"/>
                <a:gd name="connsiteX0" fmla="*/ 335559 w 2709644"/>
                <a:gd name="connsiteY0" fmla="*/ 134224 h 1518407"/>
                <a:gd name="connsiteX1" fmla="*/ 310392 w 2709644"/>
                <a:gd name="connsiteY1" fmla="*/ 746620 h 1518407"/>
                <a:gd name="connsiteX2" fmla="*/ 0 w 2709644"/>
                <a:gd name="connsiteY2" fmla="*/ 1191237 h 1518407"/>
                <a:gd name="connsiteX3" fmla="*/ 201335 w 2709644"/>
                <a:gd name="connsiteY3" fmla="*/ 1518407 h 1518407"/>
                <a:gd name="connsiteX4" fmla="*/ 2709644 w 2709644"/>
                <a:gd name="connsiteY4" fmla="*/ 1518407 h 1518407"/>
                <a:gd name="connsiteX5" fmla="*/ 2709644 w 2709644"/>
                <a:gd name="connsiteY5" fmla="*/ 570451 h 1518407"/>
                <a:gd name="connsiteX6" fmla="*/ 2541865 w 2709644"/>
                <a:gd name="connsiteY6" fmla="*/ 402672 h 1518407"/>
                <a:gd name="connsiteX7" fmla="*/ 2541865 w 2709644"/>
                <a:gd name="connsiteY7" fmla="*/ 0 h 1518407"/>
                <a:gd name="connsiteX8" fmla="*/ 1367405 w 2709644"/>
                <a:gd name="connsiteY8" fmla="*/ 0 h 1518407"/>
                <a:gd name="connsiteX9" fmla="*/ 1233181 w 2709644"/>
                <a:gd name="connsiteY9" fmla="*/ 134224 h 1518407"/>
                <a:gd name="connsiteX10" fmla="*/ 335559 w 2709644"/>
                <a:gd name="connsiteY10" fmla="*/ 134224 h 1518407"/>
                <a:gd name="connsiteX0" fmla="*/ 134224 w 2508309"/>
                <a:gd name="connsiteY0" fmla="*/ 134224 h 1518407"/>
                <a:gd name="connsiteX1" fmla="*/ 109057 w 2508309"/>
                <a:gd name="connsiteY1" fmla="*/ 746620 h 1518407"/>
                <a:gd name="connsiteX2" fmla="*/ 0 w 2508309"/>
                <a:gd name="connsiteY2" fmla="*/ 1518407 h 1518407"/>
                <a:gd name="connsiteX3" fmla="*/ 2508309 w 2508309"/>
                <a:gd name="connsiteY3" fmla="*/ 1518407 h 1518407"/>
                <a:gd name="connsiteX4" fmla="*/ 2508309 w 2508309"/>
                <a:gd name="connsiteY4" fmla="*/ 570451 h 1518407"/>
                <a:gd name="connsiteX5" fmla="*/ 2340530 w 2508309"/>
                <a:gd name="connsiteY5" fmla="*/ 402672 h 1518407"/>
                <a:gd name="connsiteX6" fmla="*/ 2340530 w 2508309"/>
                <a:gd name="connsiteY6" fmla="*/ 0 h 1518407"/>
                <a:gd name="connsiteX7" fmla="*/ 1166070 w 2508309"/>
                <a:gd name="connsiteY7" fmla="*/ 0 h 1518407"/>
                <a:gd name="connsiteX8" fmla="*/ 1031846 w 2508309"/>
                <a:gd name="connsiteY8" fmla="*/ 134224 h 1518407"/>
                <a:gd name="connsiteX9" fmla="*/ 134224 w 2508309"/>
                <a:gd name="connsiteY9" fmla="*/ 134224 h 1518407"/>
                <a:gd name="connsiteX0" fmla="*/ 134224 w 2508309"/>
                <a:gd name="connsiteY0" fmla="*/ 134224 h 1518407"/>
                <a:gd name="connsiteX1" fmla="*/ 109057 w 2508309"/>
                <a:gd name="connsiteY1" fmla="*/ 746620 h 1518407"/>
                <a:gd name="connsiteX2" fmla="*/ 0 w 2508309"/>
                <a:gd name="connsiteY2" fmla="*/ 1518407 h 1518407"/>
                <a:gd name="connsiteX3" fmla="*/ 301699 w 2508309"/>
                <a:gd name="connsiteY3" fmla="*/ 1518407 h 1518407"/>
                <a:gd name="connsiteX4" fmla="*/ 2508309 w 2508309"/>
                <a:gd name="connsiteY4" fmla="*/ 1518407 h 1518407"/>
                <a:gd name="connsiteX5" fmla="*/ 2508309 w 2508309"/>
                <a:gd name="connsiteY5" fmla="*/ 570451 h 1518407"/>
                <a:gd name="connsiteX6" fmla="*/ 2340530 w 2508309"/>
                <a:gd name="connsiteY6" fmla="*/ 402672 h 1518407"/>
                <a:gd name="connsiteX7" fmla="*/ 2340530 w 2508309"/>
                <a:gd name="connsiteY7" fmla="*/ 0 h 1518407"/>
                <a:gd name="connsiteX8" fmla="*/ 1166070 w 2508309"/>
                <a:gd name="connsiteY8" fmla="*/ 0 h 1518407"/>
                <a:gd name="connsiteX9" fmla="*/ 1031846 w 2508309"/>
                <a:gd name="connsiteY9" fmla="*/ 134224 h 1518407"/>
                <a:gd name="connsiteX10" fmla="*/ 134224 w 2508309"/>
                <a:gd name="connsiteY10" fmla="*/ 134224 h 1518407"/>
                <a:gd name="connsiteX0" fmla="*/ 25167 w 2399252"/>
                <a:gd name="connsiteY0" fmla="*/ 134224 h 1518407"/>
                <a:gd name="connsiteX1" fmla="*/ 0 w 2399252"/>
                <a:gd name="connsiteY1" fmla="*/ 746620 h 1518407"/>
                <a:gd name="connsiteX2" fmla="*/ 192642 w 2399252"/>
                <a:gd name="connsiteY2" fmla="*/ 1518407 h 1518407"/>
                <a:gd name="connsiteX3" fmla="*/ 2399252 w 2399252"/>
                <a:gd name="connsiteY3" fmla="*/ 1518407 h 1518407"/>
                <a:gd name="connsiteX4" fmla="*/ 2399252 w 2399252"/>
                <a:gd name="connsiteY4" fmla="*/ 570451 h 1518407"/>
                <a:gd name="connsiteX5" fmla="*/ 2231473 w 2399252"/>
                <a:gd name="connsiteY5" fmla="*/ 402672 h 1518407"/>
                <a:gd name="connsiteX6" fmla="*/ 2231473 w 2399252"/>
                <a:gd name="connsiteY6" fmla="*/ 0 h 1518407"/>
                <a:gd name="connsiteX7" fmla="*/ 1057013 w 2399252"/>
                <a:gd name="connsiteY7" fmla="*/ 0 h 1518407"/>
                <a:gd name="connsiteX8" fmla="*/ 922789 w 2399252"/>
                <a:gd name="connsiteY8" fmla="*/ 134224 h 1518407"/>
                <a:gd name="connsiteX9" fmla="*/ 25167 w 2399252"/>
                <a:gd name="connsiteY9" fmla="*/ 134224 h 1518407"/>
                <a:gd name="connsiteX0" fmla="*/ 25167 w 2399252"/>
                <a:gd name="connsiteY0" fmla="*/ 134224 h 1518407"/>
                <a:gd name="connsiteX1" fmla="*/ 0 w 2399252"/>
                <a:gd name="connsiteY1" fmla="*/ 746620 h 1518407"/>
                <a:gd name="connsiteX2" fmla="*/ 329550 w 2399252"/>
                <a:gd name="connsiteY2" fmla="*/ 1518407 h 1518407"/>
                <a:gd name="connsiteX3" fmla="*/ 2399252 w 2399252"/>
                <a:gd name="connsiteY3" fmla="*/ 1518407 h 1518407"/>
                <a:gd name="connsiteX4" fmla="*/ 2399252 w 2399252"/>
                <a:gd name="connsiteY4" fmla="*/ 570451 h 1518407"/>
                <a:gd name="connsiteX5" fmla="*/ 2231473 w 2399252"/>
                <a:gd name="connsiteY5" fmla="*/ 402672 h 1518407"/>
                <a:gd name="connsiteX6" fmla="*/ 2231473 w 2399252"/>
                <a:gd name="connsiteY6" fmla="*/ 0 h 1518407"/>
                <a:gd name="connsiteX7" fmla="*/ 1057013 w 2399252"/>
                <a:gd name="connsiteY7" fmla="*/ 0 h 1518407"/>
                <a:gd name="connsiteX8" fmla="*/ 922789 w 2399252"/>
                <a:gd name="connsiteY8" fmla="*/ 134224 h 1518407"/>
                <a:gd name="connsiteX9" fmla="*/ 25167 w 2399252"/>
                <a:gd name="connsiteY9" fmla="*/ 134224 h 1518407"/>
                <a:gd name="connsiteX0" fmla="*/ 0 w 2374085"/>
                <a:gd name="connsiteY0" fmla="*/ 134224 h 1518407"/>
                <a:gd name="connsiteX1" fmla="*/ 304383 w 2374085"/>
                <a:gd name="connsiteY1" fmla="*/ 1518407 h 1518407"/>
                <a:gd name="connsiteX2" fmla="*/ 2374085 w 2374085"/>
                <a:gd name="connsiteY2" fmla="*/ 1518407 h 1518407"/>
                <a:gd name="connsiteX3" fmla="*/ 2374085 w 2374085"/>
                <a:gd name="connsiteY3" fmla="*/ 570451 h 1518407"/>
                <a:gd name="connsiteX4" fmla="*/ 2206306 w 2374085"/>
                <a:gd name="connsiteY4" fmla="*/ 402672 h 1518407"/>
                <a:gd name="connsiteX5" fmla="*/ 2206306 w 2374085"/>
                <a:gd name="connsiteY5" fmla="*/ 0 h 1518407"/>
                <a:gd name="connsiteX6" fmla="*/ 1031846 w 2374085"/>
                <a:gd name="connsiteY6" fmla="*/ 0 h 1518407"/>
                <a:gd name="connsiteX7" fmla="*/ 897622 w 2374085"/>
                <a:gd name="connsiteY7" fmla="*/ 134224 h 1518407"/>
                <a:gd name="connsiteX8" fmla="*/ 0 w 2374085"/>
                <a:gd name="connsiteY8" fmla="*/ 134224 h 1518407"/>
                <a:gd name="connsiteX0" fmla="*/ 0 w 2081600"/>
                <a:gd name="connsiteY0" fmla="*/ 125835 h 1518407"/>
                <a:gd name="connsiteX1" fmla="*/ 11898 w 2081600"/>
                <a:gd name="connsiteY1" fmla="*/ 1518407 h 1518407"/>
                <a:gd name="connsiteX2" fmla="*/ 2081600 w 2081600"/>
                <a:gd name="connsiteY2" fmla="*/ 1518407 h 1518407"/>
                <a:gd name="connsiteX3" fmla="*/ 2081600 w 2081600"/>
                <a:gd name="connsiteY3" fmla="*/ 570451 h 1518407"/>
                <a:gd name="connsiteX4" fmla="*/ 1913821 w 2081600"/>
                <a:gd name="connsiteY4" fmla="*/ 402672 h 1518407"/>
                <a:gd name="connsiteX5" fmla="*/ 1913821 w 2081600"/>
                <a:gd name="connsiteY5" fmla="*/ 0 h 1518407"/>
                <a:gd name="connsiteX6" fmla="*/ 739361 w 2081600"/>
                <a:gd name="connsiteY6" fmla="*/ 0 h 1518407"/>
                <a:gd name="connsiteX7" fmla="*/ 605137 w 2081600"/>
                <a:gd name="connsiteY7" fmla="*/ 134224 h 1518407"/>
                <a:gd name="connsiteX8" fmla="*/ 0 w 2081600"/>
                <a:gd name="connsiteY8" fmla="*/ 125835 h 1518407"/>
                <a:gd name="connsiteX0" fmla="*/ 0 w 2081600"/>
                <a:gd name="connsiteY0" fmla="*/ 125835 h 1518407"/>
                <a:gd name="connsiteX1" fmla="*/ 5673 w 2081600"/>
                <a:gd name="connsiteY1" fmla="*/ 411061 h 1518407"/>
                <a:gd name="connsiteX2" fmla="*/ 11898 w 2081600"/>
                <a:gd name="connsiteY2" fmla="*/ 1518407 h 1518407"/>
                <a:gd name="connsiteX3" fmla="*/ 2081600 w 2081600"/>
                <a:gd name="connsiteY3" fmla="*/ 1518407 h 1518407"/>
                <a:gd name="connsiteX4" fmla="*/ 2081600 w 2081600"/>
                <a:gd name="connsiteY4" fmla="*/ 570451 h 1518407"/>
                <a:gd name="connsiteX5" fmla="*/ 1913821 w 2081600"/>
                <a:gd name="connsiteY5" fmla="*/ 402672 h 1518407"/>
                <a:gd name="connsiteX6" fmla="*/ 1913821 w 2081600"/>
                <a:gd name="connsiteY6" fmla="*/ 0 h 1518407"/>
                <a:gd name="connsiteX7" fmla="*/ 739361 w 2081600"/>
                <a:gd name="connsiteY7" fmla="*/ 0 h 1518407"/>
                <a:gd name="connsiteX8" fmla="*/ 605137 w 2081600"/>
                <a:gd name="connsiteY8" fmla="*/ 134224 h 1518407"/>
                <a:gd name="connsiteX9" fmla="*/ 0 w 2081600"/>
                <a:gd name="connsiteY9" fmla="*/ 125835 h 1518407"/>
                <a:gd name="connsiteX0" fmla="*/ 0 w 2081600"/>
                <a:gd name="connsiteY0" fmla="*/ 125835 h 1518407"/>
                <a:gd name="connsiteX1" fmla="*/ 5673 w 2081600"/>
                <a:gd name="connsiteY1" fmla="*/ 411061 h 1518407"/>
                <a:gd name="connsiteX2" fmla="*/ 11898 w 2081600"/>
                <a:gd name="connsiteY2" fmla="*/ 1518407 h 1518407"/>
                <a:gd name="connsiteX3" fmla="*/ 2081600 w 2081600"/>
                <a:gd name="connsiteY3" fmla="*/ 1518407 h 1518407"/>
                <a:gd name="connsiteX4" fmla="*/ 2081600 w 2081600"/>
                <a:gd name="connsiteY4" fmla="*/ 570451 h 1518407"/>
                <a:gd name="connsiteX5" fmla="*/ 1913821 w 2081600"/>
                <a:gd name="connsiteY5" fmla="*/ 402672 h 1518407"/>
                <a:gd name="connsiteX6" fmla="*/ 1913821 w 2081600"/>
                <a:gd name="connsiteY6" fmla="*/ 0 h 1518407"/>
                <a:gd name="connsiteX7" fmla="*/ 739361 w 2081600"/>
                <a:gd name="connsiteY7" fmla="*/ 0 h 1518407"/>
                <a:gd name="connsiteX8" fmla="*/ 605137 w 2081600"/>
                <a:gd name="connsiteY8" fmla="*/ 134224 h 1518407"/>
                <a:gd name="connsiteX9" fmla="*/ 136358 w 2081600"/>
                <a:gd name="connsiteY9" fmla="*/ 125835 h 1518407"/>
                <a:gd name="connsiteX10" fmla="*/ 0 w 2081600"/>
                <a:gd name="connsiteY10" fmla="*/ 125835 h 1518407"/>
                <a:gd name="connsiteX0" fmla="*/ 130685 w 2075927"/>
                <a:gd name="connsiteY0" fmla="*/ 125835 h 1518407"/>
                <a:gd name="connsiteX1" fmla="*/ 0 w 2075927"/>
                <a:gd name="connsiteY1" fmla="*/ 411061 h 1518407"/>
                <a:gd name="connsiteX2" fmla="*/ 6225 w 2075927"/>
                <a:gd name="connsiteY2" fmla="*/ 1518407 h 1518407"/>
                <a:gd name="connsiteX3" fmla="*/ 2075927 w 2075927"/>
                <a:gd name="connsiteY3" fmla="*/ 1518407 h 1518407"/>
                <a:gd name="connsiteX4" fmla="*/ 2075927 w 2075927"/>
                <a:gd name="connsiteY4" fmla="*/ 570451 h 1518407"/>
                <a:gd name="connsiteX5" fmla="*/ 1908148 w 2075927"/>
                <a:gd name="connsiteY5" fmla="*/ 402672 h 1518407"/>
                <a:gd name="connsiteX6" fmla="*/ 1908148 w 2075927"/>
                <a:gd name="connsiteY6" fmla="*/ 0 h 1518407"/>
                <a:gd name="connsiteX7" fmla="*/ 733688 w 2075927"/>
                <a:gd name="connsiteY7" fmla="*/ 0 h 1518407"/>
                <a:gd name="connsiteX8" fmla="*/ 599464 w 2075927"/>
                <a:gd name="connsiteY8" fmla="*/ 134224 h 1518407"/>
                <a:gd name="connsiteX9" fmla="*/ 130685 w 2075927"/>
                <a:gd name="connsiteY9" fmla="*/ 125835 h 151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5927" h="1518407">
                  <a:moveTo>
                    <a:pt x="130685" y="125835"/>
                  </a:moveTo>
                  <a:lnTo>
                    <a:pt x="0" y="411061"/>
                  </a:lnTo>
                  <a:lnTo>
                    <a:pt x="6225" y="1518407"/>
                  </a:lnTo>
                  <a:lnTo>
                    <a:pt x="2075927" y="1518407"/>
                  </a:lnTo>
                  <a:lnTo>
                    <a:pt x="2075927" y="570451"/>
                  </a:lnTo>
                  <a:lnTo>
                    <a:pt x="1908148" y="402672"/>
                  </a:lnTo>
                  <a:lnTo>
                    <a:pt x="1908148" y="0"/>
                  </a:lnTo>
                  <a:lnTo>
                    <a:pt x="733688" y="0"/>
                  </a:lnTo>
                  <a:lnTo>
                    <a:pt x="599464" y="134224"/>
                  </a:lnTo>
                  <a:lnTo>
                    <a:pt x="130685" y="125835"/>
                  </a:lnTo>
                  <a:close/>
                </a:path>
              </a:pathLst>
            </a:custGeom>
            <a:solidFill>
              <a:srgbClr val="FFDD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19003770-0CAE-9120-AC63-B00F8EDCB54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544764" y="260040"/>
              <a:ext cx="1498608" cy="2024630"/>
            </a:xfrm>
            <a:prstGeom prst="rect">
              <a:avLst/>
            </a:prstGeom>
          </p:spPr>
        </p:pic>
        <p:sp>
          <p:nvSpPr>
            <p:cNvPr id="27" name="TextBox 26">
              <a:extLst>
                <a:ext uri="{FF2B5EF4-FFF2-40B4-BE49-F238E27FC236}">
                  <a16:creationId xmlns:a16="http://schemas.microsoft.com/office/drawing/2014/main" id="{903A52A3-C05F-7F37-C4F3-D06051F69839}"/>
                </a:ext>
              </a:extLst>
            </p:cNvPr>
            <p:cNvSpPr txBox="1"/>
            <p:nvPr/>
          </p:nvSpPr>
          <p:spPr>
            <a:xfrm>
              <a:off x="5693265" y="2281806"/>
              <a:ext cx="2717409" cy="969496"/>
            </a:xfrm>
            <a:prstGeom prst="rect">
              <a:avLst/>
            </a:prstGeom>
            <a:noFill/>
          </p:spPr>
          <p:txBody>
            <a:bodyPr wrap="square" rtlCol="0">
              <a:spAutoFit/>
            </a:bodyPr>
            <a:lstStyle/>
            <a:p>
              <a:r>
                <a:rPr lang="en-GB" sz="1900" dirty="0">
                  <a:latin typeface="Report" panose="02000506020000020003" pitchFamily="2" charset="0"/>
                </a:rPr>
                <a:t>Rubble is kind-hearted. He is a friend who always shares his snacks.</a:t>
              </a:r>
            </a:p>
          </p:txBody>
        </p:sp>
        <p:grpSp>
          <p:nvGrpSpPr>
            <p:cNvPr id="28" name="Group 27">
              <a:extLst>
                <a:ext uri="{FF2B5EF4-FFF2-40B4-BE49-F238E27FC236}">
                  <a16:creationId xmlns:a16="http://schemas.microsoft.com/office/drawing/2014/main" id="{C0B82E14-E228-8D7F-EF3C-5A66F5270413}"/>
                </a:ext>
              </a:extLst>
            </p:cNvPr>
            <p:cNvGrpSpPr/>
            <p:nvPr/>
          </p:nvGrpSpPr>
          <p:grpSpPr>
            <a:xfrm>
              <a:off x="6771009" y="1636109"/>
              <a:ext cx="1383090" cy="483121"/>
              <a:chOff x="2702302" y="1636109"/>
              <a:chExt cx="1160133" cy="483121"/>
            </a:xfrm>
          </p:grpSpPr>
          <p:sp>
            <p:nvSpPr>
              <p:cNvPr id="29" name="Rectangle 1">
                <a:extLst>
                  <a:ext uri="{FF2B5EF4-FFF2-40B4-BE49-F238E27FC236}">
                    <a16:creationId xmlns:a16="http://schemas.microsoft.com/office/drawing/2014/main" id="{3B7A6C87-10C9-14C3-0B8C-9008C98AE2C2}"/>
                  </a:ext>
                </a:extLst>
              </p:cNvPr>
              <p:cNvSpPr/>
              <p:nvPr/>
            </p:nvSpPr>
            <p:spPr>
              <a:xfrm>
                <a:off x="2702302" y="1636109"/>
                <a:ext cx="1160133" cy="483121"/>
              </a:xfrm>
              <a:custGeom>
                <a:avLst/>
                <a:gdLst>
                  <a:gd name="connsiteX0" fmla="*/ 0 w 2656855"/>
                  <a:gd name="connsiteY0" fmla="*/ 0 h 600058"/>
                  <a:gd name="connsiteX1" fmla="*/ 2656855 w 2656855"/>
                  <a:gd name="connsiteY1" fmla="*/ 0 h 600058"/>
                  <a:gd name="connsiteX2" fmla="*/ 2656855 w 2656855"/>
                  <a:gd name="connsiteY2" fmla="*/ 600058 h 600058"/>
                  <a:gd name="connsiteX3" fmla="*/ 0 w 2656855"/>
                  <a:gd name="connsiteY3" fmla="*/ 600058 h 600058"/>
                  <a:gd name="connsiteX4" fmla="*/ 0 w 2656855"/>
                  <a:gd name="connsiteY4" fmla="*/ 0 h 600058"/>
                  <a:gd name="connsiteX0" fmla="*/ 0 w 2656855"/>
                  <a:gd name="connsiteY0" fmla="*/ 0 h 600058"/>
                  <a:gd name="connsiteX1" fmla="*/ 2656855 w 2656855"/>
                  <a:gd name="connsiteY1" fmla="*/ 0 h 600058"/>
                  <a:gd name="connsiteX2" fmla="*/ 2325161 w 2656855"/>
                  <a:gd name="connsiteY2" fmla="*/ 600058 h 600058"/>
                  <a:gd name="connsiteX3" fmla="*/ 0 w 2656855"/>
                  <a:gd name="connsiteY3" fmla="*/ 600058 h 600058"/>
                  <a:gd name="connsiteX4" fmla="*/ 0 w 2656855"/>
                  <a:gd name="connsiteY4" fmla="*/ 0 h 600058"/>
                  <a:gd name="connsiteX0" fmla="*/ 107577 w 2656855"/>
                  <a:gd name="connsiteY0" fmla="*/ 0 h 707635"/>
                  <a:gd name="connsiteX1" fmla="*/ 2656855 w 2656855"/>
                  <a:gd name="connsiteY1" fmla="*/ 107577 h 707635"/>
                  <a:gd name="connsiteX2" fmla="*/ 2325161 w 2656855"/>
                  <a:gd name="connsiteY2" fmla="*/ 707635 h 707635"/>
                  <a:gd name="connsiteX3" fmla="*/ 0 w 2656855"/>
                  <a:gd name="connsiteY3" fmla="*/ 707635 h 707635"/>
                  <a:gd name="connsiteX4" fmla="*/ 107577 w 2656855"/>
                  <a:gd name="connsiteY4" fmla="*/ 0 h 707635"/>
                  <a:gd name="connsiteX0" fmla="*/ 107577 w 2598385"/>
                  <a:gd name="connsiteY0" fmla="*/ 0 h 707635"/>
                  <a:gd name="connsiteX1" fmla="*/ 2598385 w 2598385"/>
                  <a:gd name="connsiteY1" fmla="*/ 82651 h 707635"/>
                  <a:gd name="connsiteX2" fmla="*/ 2325161 w 2598385"/>
                  <a:gd name="connsiteY2" fmla="*/ 707635 h 707635"/>
                  <a:gd name="connsiteX3" fmla="*/ 0 w 2598385"/>
                  <a:gd name="connsiteY3" fmla="*/ 707635 h 707635"/>
                  <a:gd name="connsiteX4" fmla="*/ 107577 w 2598385"/>
                  <a:gd name="connsiteY4" fmla="*/ 0 h 707635"/>
                  <a:gd name="connsiteX0" fmla="*/ 107577 w 2598385"/>
                  <a:gd name="connsiteY0" fmla="*/ 0 h 742749"/>
                  <a:gd name="connsiteX1" fmla="*/ 2598385 w 2598385"/>
                  <a:gd name="connsiteY1" fmla="*/ 82651 h 742749"/>
                  <a:gd name="connsiteX2" fmla="*/ 2455185 w 2598385"/>
                  <a:gd name="connsiteY2" fmla="*/ 742749 h 742749"/>
                  <a:gd name="connsiteX3" fmla="*/ 0 w 2598385"/>
                  <a:gd name="connsiteY3" fmla="*/ 707635 h 742749"/>
                  <a:gd name="connsiteX4" fmla="*/ 107577 w 2598385"/>
                  <a:gd name="connsiteY4" fmla="*/ 0 h 742749"/>
                  <a:gd name="connsiteX0" fmla="*/ 91816 w 2598385"/>
                  <a:gd name="connsiteY0" fmla="*/ 0 h 701250"/>
                  <a:gd name="connsiteX1" fmla="*/ 2598385 w 2598385"/>
                  <a:gd name="connsiteY1" fmla="*/ 41152 h 701250"/>
                  <a:gd name="connsiteX2" fmla="*/ 2455185 w 2598385"/>
                  <a:gd name="connsiteY2" fmla="*/ 701250 h 701250"/>
                  <a:gd name="connsiteX3" fmla="*/ 0 w 2598385"/>
                  <a:gd name="connsiteY3" fmla="*/ 666136 h 701250"/>
                  <a:gd name="connsiteX4" fmla="*/ 91816 w 2598385"/>
                  <a:gd name="connsiteY4" fmla="*/ 0 h 701250"/>
                  <a:gd name="connsiteX0" fmla="*/ 64235 w 2598385"/>
                  <a:gd name="connsiteY0" fmla="*/ 0 h 682097"/>
                  <a:gd name="connsiteX1" fmla="*/ 2598385 w 2598385"/>
                  <a:gd name="connsiteY1" fmla="*/ 21999 h 682097"/>
                  <a:gd name="connsiteX2" fmla="*/ 2455185 w 2598385"/>
                  <a:gd name="connsiteY2" fmla="*/ 682097 h 682097"/>
                  <a:gd name="connsiteX3" fmla="*/ 0 w 2598385"/>
                  <a:gd name="connsiteY3" fmla="*/ 646983 h 682097"/>
                  <a:gd name="connsiteX4" fmla="*/ 64235 w 2598385"/>
                  <a:gd name="connsiteY4" fmla="*/ 0 h 682097"/>
                  <a:gd name="connsiteX0" fmla="*/ 64235 w 2598385"/>
                  <a:gd name="connsiteY0" fmla="*/ 0 h 670640"/>
                  <a:gd name="connsiteX1" fmla="*/ 2598385 w 2598385"/>
                  <a:gd name="connsiteY1" fmla="*/ 21999 h 670640"/>
                  <a:gd name="connsiteX2" fmla="*/ 2370836 w 2598385"/>
                  <a:gd name="connsiteY2" fmla="*/ 670640 h 670640"/>
                  <a:gd name="connsiteX3" fmla="*/ 0 w 2598385"/>
                  <a:gd name="connsiteY3" fmla="*/ 646983 h 670640"/>
                  <a:gd name="connsiteX4" fmla="*/ 64235 w 2598385"/>
                  <a:gd name="connsiteY4" fmla="*/ 0 h 670640"/>
                  <a:gd name="connsiteX0" fmla="*/ 184734 w 2598385"/>
                  <a:gd name="connsiteY0" fmla="*/ 0 h 667776"/>
                  <a:gd name="connsiteX1" fmla="*/ 2598385 w 2598385"/>
                  <a:gd name="connsiteY1" fmla="*/ 19135 h 667776"/>
                  <a:gd name="connsiteX2" fmla="*/ 2370836 w 2598385"/>
                  <a:gd name="connsiteY2" fmla="*/ 667776 h 667776"/>
                  <a:gd name="connsiteX3" fmla="*/ 0 w 2598385"/>
                  <a:gd name="connsiteY3" fmla="*/ 644119 h 667776"/>
                  <a:gd name="connsiteX4" fmla="*/ 184734 w 2598385"/>
                  <a:gd name="connsiteY4" fmla="*/ 0 h 667776"/>
                  <a:gd name="connsiteX0" fmla="*/ 184734 w 2560735"/>
                  <a:gd name="connsiteY0" fmla="*/ 0 h 667776"/>
                  <a:gd name="connsiteX1" fmla="*/ 2560735 w 2560735"/>
                  <a:gd name="connsiteY1" fmla="*/ 14278 h 667776"/>
                  <a:gd name="connsiteX2" fmla="*/ 2370836 w 2560735"/>
                  <a:gd name="connsiteY2" fmla="*/ 667776 h 667776"/>
                  <a:gd name="connsiteX3" fmla="*/ 0 w 2560735"/>
                  <a:gd name="connsiteY3" fmla="*/ 644119 h 667776"/>
                  <a:gd name="connsiteX4" fmla="*/ 184734 w 2560735"/>
                  <a:gd name="connsiteY4" fmla="*/ 0 h 667776"/>
                  <a:gd name="connsiteX0" fmla="*/ 130350 w 2506351"/>
                  <a:gd name="connsiteY0" fmla="*/ 0 h 667776"/>
                  <a:gd name="connsiteX1" fmla="*/ 2506351 w 2506351"/>
                  <a:gd name="connsiteY1" fmla="*/ 14278 h 667776"/>
                  <a:gd name="connsiteX2" fmla="*/ 2316452 w 2506351"/>
                  <a:gd name="connsiteY2" fmla="*/ 667776 h 667776"/>
                  <a:gd name="connsiteX3" fmla="*/ 0 w 2506351"/>
                  <a:gd name="connsiteY3" fmla="*/ 658692 h 667776"/>
                  <a:gd name="connsiteX4" fmla="*/ 130350 w 2506351"/>
                  <a:gd name="connsiteY4" fmla="*/ 0 h 667776"/>
                  <a:gd name="connsiteX0" fmla="*/ 130350 w 2506351"/>
                  <a:gd name="connsiteY0" fmla="*/ 0 h 670205"/>
                  <a:gd name="connsiteX1" fmla="*/ 2506351 w 2506351"/>
                  <a:gd name="connsiteY1" fmla="*/ 14278 h 670205"/>
                  <a:gd name="connsiteX2" fmla="*/ 2405706 w 2506351"/>
                  <a:gd name="connsiteY2" fmla="*/ 670205 h 670205"/>
                  <a:gd name="connsiteX3" fmla="*/ 0 w 2506351"/>
                  <a:gd name="connsiteY3" fmla="*/ 658692 h 670205"/>
                  <a:gd name="connsiteX4" fmla="*/ 130350 w 2506351"/>
                  <a:gd name="connsiteY4" fmla="*/ 0 h 670205"/>
                  <a:gd name="connsiteX0" fmla="*/ 114412 w 2506351"/>
                  <a:gd name="connsiteY0" fmla="*/ 0 h 672634"/>
                  <a:gd name="connsiteX1" fmla="*/ 2506351 w 2506351"/>
                  <a:gd name="connsiteY1" fmla="*/ 16707 h 672634"/>
                  <a:gd name="connsiteX2" fmla="*/ 2405706 w 2506351"/>
                  <a:gd name="connsiteY2" fmla="*/ 672634 h 672634"/>
                  <a:gd name="connsiteX3" fmla="*/ 0 w 2506351"/>
                  <a:gd name="connsiteY3" fmla="*/ 661121 h 672634"/>
                  <a:gd name="connsiteX4" fmla="*/ 114412 w 2506351"/>
                  <a:gd name="connsiteY4" fmla="*/ 0 h 672634"/>
                  <a:gd name="connsiteX0" fmla="*/ 114412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14412 w 2506351"/>
                  <a:gd name="connsiteY4" fmla="*/ 0 h 665133"/>
                  <a:gd name="connsiteX0" fmla="*/ 97680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97680 w 2506351"/>
                  <a:gd name="connsiteY4" fmla="*/ 0 h 665133"/>
                  <a:gd name="connsiteX0" fmla="*/ 104373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04373 w 2506351"/>
                  <a:gd name="connsiteY4" fmla="*/ 0 h 665133"/>
                  <a:gd name="connsiteX0" fmla="*/ 346353 w 2506351"/>
                  <a:gd name="connsiteY0" fmla="*/ 0 h 653675"/>
                  <a:gd name="connsiteX1" fmla="*/ 2506351 w 2506351"/>
                  <a:gd name="connsiteY1" fmla="*/ 5249 h 653675"/>
                  <a:gd name="connsiteX2" fmla="*/ 2422437 w 2506351"/>
                  <a:gd name="connsiteY2" fmla="*/ 653675 h 653675"/>
                  <a:gd name="connsiteX3" fmla="*/ 0 w 2506351"/>
                  <a:gd name="connsiteY3" fmla="*/ 649663 h 653675"/>
                  <a:gd name="connsiteX4" fmla="*/ 346353 w 2506351"/>
                  <a:gd name="connsiteY4" fmla="*/ 0 h 653675"/>
                  <a:gd name="connsiteX0" fmla="*/ 346353 w 2788661"/>
                  <a:gd name="connsiteY0" fmla="*/ 6209 h 659884"/>
                  <a:gd name="connsiteX1" fmla="*/ 2788661 w 2788661"/>
                  <a:gd name="connsiteY1" fmla="*/ 0 h 659884"/>
                  <a:gd name="connsiteX2" fmla="*/ 2422437 w 2788661"/>
                  <a:gd name="connsiteY2" fmla="*/ 659884 h 659884"/>
                  <a:gd name="connsiteX3" fmla="*/ 0 w 2788661"/>
                  <a:gd name="connsiteY3" fmla="*/ 655872 h 659884"/>
                  <a:gd name="connsiteX4" fmla="*/ 346353 w 2788661"/>
                  <a:gd name="connsiteY4" fmla="*/ 6209 h 65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661" h="659884">
                    <a:moveTo>
                      <a:pt x="346353" y="6209"/>
                    </a:moveTo>
                    <a:lnTo>
                      <a:pt x="2788661" y="0"/>
                    </a:lnTo>
                    <a:lnTo>
                      <a:pt x="2422437" y="659884"/>
                    </a:lnTo>
                    <a:lnTo>
                      <a:pt x="0" y="655872"/>
                    </a:lnTo>
                    <a:lnTo>
                      <a:pt x="346353" y="6209"/>
                    </a:lnTo>
                    <a:close/>
                  </a:path>
                </a:pathLst>
              </a:custGeom>
              <a:solidFill>
                <a:schemeClr val="bg1"/>
              </a:solidFill>
              <a:ln w="38100">
                <a:solidFill>
                  <a:srgbClr val="DDDD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dirty="0"/>
                </a:br>
                <a:endParaRPr lang="en-GB" dirty="0"/>
              </a:p>
            </p:txBody>
          </p:sp>
          <p:sp>
            <p:nvSpPr>
              <p:cNvPr id="30" name="TextBox 29">
                <a:extLst>
                  <a:ext uri="{FF2B5EF4-FFF2-40B4-BE49-F238E27FC236}">
                    <a16:creationId xmlns:a16="http://schemas.microsoft.com/office/drawing/2014/main" id="{EF652DB2-D7EB-BC3B-668D-A2139FA06F02}"/>
                  </a:ext>
                </a:extLst>
              </p:cNvPr>
              <p:cNvSpPr txBox="1"/>
              <p:nvPr/>
            </p:nvSpPr>
            <p:spPr>
              <a:xfrm>
                <a:off x="2896349" y="1690719"/>
                <a:ext cx="780320" cy="384721"/>
              </a:xfrm>
              <a:prstGeom prst="rect">
                <a:avLst/>
              </a:prstGeom>
              <a:noFill/>
            </p:spPr>
            <p:txBody>
              <a:bodyPr wrap="square" rtlCol="0">
                <a:spAutoFit/>
              </a:bodyPr>
              <a:lstStyle/>
              <a:p>
                <a:pPr algn="ctr"/>
                <a:r>
                  <a:rPr lang="en-GB" sz="1900" b="1" dirty="0">
                    <a:latin typeface="Report" panose="02000506020000020003" pitchFamily="2" charset="0"/>
                  </a:rPr>
                  <a:t>Rubble</a:t>
                </a:r>
              </a:p>
            </p:txBody>
          </p:sp>
        </p:grpSp>
      </p:grpSp>
      <p:grpSp>
        <p:nvGrpSpPr>
          <p:cNvPr id="11" name="Group 10">
            <a:extLst>
              <a:ext uri="{FF2B5EF4-FFF2-40B4-BE49-F238E27FC236}">
                <a16:creationId xmlns:a16="http://schemas.microsoft.com/office/drawing/2014/main" id="{3B2A980A-9C1E-8B68-BD1A-6C984950FE07}"/>
              </a:ext>
            </a:extLst>
          </p:cNvPr>
          <p:cNvGrpSpPr/>
          <p:nvPr/>
        </p:nvGrpSpPr>
        <p:grpSpPr>
          <a:xfrm>
            <a:off x="-57167" y="3530664"/>
            <a:ext cx="4973116" cy="2118344"/>
            <a:chOff x="-57167" y="3530664"/>
            <a:chExt cx="4973116" cy="2118344"/>
          </a:xfrm>
        </p:grpSpPr>
        <p:sp>
          <p:nvSpPr>
            <p:cNvPr id="42" name="Freeform: Shape 41">
              <a:extLst>
                <a:ext uri="{FF2B5EF4-FFF2-40B4-BE49-F238E27FC236}">
                  <a16:creationId xmlns:a16="http://schemas.microsoft.com/office/drawing/2014/main" id="{F069B04B-7DD5-F286-6151-022BE4C238FF}"/>
                </a:ext>
              </a:extLst>
            </p:cNvPr>
            <p:cNvSpPr/>
            <p:nvPr/>
          </p:nvSpPr>
          <p:spPr>
            <a:xfrm>
              <a:off x="1258349" y="3791824"/>
              <a:ext cx="3657600" cy="1090569"/>
            </a:xfrm>
            <a:custGeom>
              <a:avLst/>
              <a:gdLst>
                <a:gd name="connsiteX0" fmla="*/ 0 w 3909270"/>
                <a:gd name="connsiteY0" fmla="*/ 0 h 1367406"/>
                <a:gd name="connsiteX1" fmla="*/ 3179427 w 3909270"/>
                <a:gd name="connsiteY1" fmla="*/ 0 h 1367406"/>
                <a:gd name="connsiteX2" fmla="*/ 3179427 w 3909270"/>
                <a:gd name="connsiteY2" fmla="*/ 159391 h 1367406"/>
                <a:gd name="connsiteX3" fmla="*/ 3909270 w 3909270"/>
                <a:gd name="connsiteY3" fmla="*/ 159391 h 1367406"/>
                <a:gd name="connsiteX4" fmla="*/ 3909270 w 3909270"/>
                <a:gd name="connsiteY4" fmla="*/ 914400 h 1367406"/>
                <a:gd name="connsiteX5" fmla="*/ 3590488 w 3909270"/>
                <a:gd name="connsiteY5" fmla="*/ 1233182 h 1367406"/>
                <a:gd name="connsiteX6" fmla="*/ 3456264 w 3909270"/>
                <a:gd name="connsiteY6" fmla="*/ 1367406 h 1367406"/>
                <a:gd name="connsiteX7" fmla="*/ 704675 w 3909270"/>
                <a:gd name="connsiteY7" fmla="*/ 1367406 h 1367406"/>
                <a:gd name="connsiteX8" fmla="*/ 260059 w 3909270"/>
                <a:gd name="connsiteY8" fmla="*/ 922790 h 1367406"/>
                <a:gd name="connsiteX9" fmla="*/ 0 w 3909270"/>
                <a:gd name="connsiteY9" fmla="*/ 0 h 1367406"/>
                <a:gd name="connsiteX0" fmla="*/ 0 w 3909270"/>
                <a:gd name="connsiteY0" fmla="*/ 0 h 1367406"/>
                <a:gd name="connsiteX1" fmla="*/ 234892 w 3909270"/>
                <a:gd name="connsiteY1" fmla="*/ 1 h 1367406"/>
                <a:gd name="connsiteX2" fmla="*/ 3179427 w 3909270"/>
                <a:gd name="connsiteY2" fmla="*/ 0 h 1367406"/>
                <a:gd name="connsiteX3" fmla="*/ 3179427 w 3909270"/>
                <a:gd name="connsiteY3" fmla="*/ 159391 h 1367406"/>
                <a:gd name="connsiteX4" fmla="*/ 3909270 w 3909270"/>
                <a:gd name="connsiteY4" fmla="*/ 159391 h 1367406"/>
                <a:gd name="connsiteX5" fmla="*/ 3909270 w 3909270"/>
                <a:gd name="connsiteY5" fmla="*/ 914400 h 1367406"/>
                <a:gd name="connsiteX6" fmla="*/ 3590488 w 3909270"/>
                <a:gd name="connsiteY6" fmla="*/ 1233182 h 1367406"/>
                <a:gd name="connsiteX7" fmla="*/ 3456264 w 3909270"/>
                <a:gd name="connsiteY7" fmla="*/ 1367406 h 1367406"/>
                <a:gd name="connsiteX8" fmla="*/ 704675 w 3909270"/>
                <a:gd name="connsiteY8" fmla="*/ 1367406 h 1367406"/>
                <a:gd name="connsiteX9" fmla="*/ 260059 w 3909270"/>
                <a:gd name="connsiteY9" fmla="*/ 922790 h 1367406"/>
                <a:gd name="connsiteX10" fmla="*/ 0 w 3909270"/>
                <a:gd name="connsiteY10" fmla="*/ 0 h 1367406"/>
                <a:gd name="connsiteX0" fmla="*/ 25167 w 3674378"/>
                <a:gd name="connsiteY0" fmla="*/ 922790 h 1367406"/>
                <a:gd name="connsiteX1" fmla="*/ 0 w 3674378"/>
                <a:gd name="connsiteY1" fmla="*/ 1 h 1367406"/>
                <a:gd name="connsiteX2" fmla="*/ 2944535 w 3674378"/>
                <a:gd name="connsiteY2" fmla="*/ 0 h 1367406"/>
                <a:gd name="connsiteX3" fmla="*/ 2944535 w 3674378"/>
                <a:gd name="connsiteY3" fmla="*/ 159391 h 1367406"/>
                <a:gd name="connsiteX4" fmla="*/ 3674378 w 3674378"/>
                <a:gd name="connsiteY4" fmla="*/ 159391 h 1367406"/>
                <a:gd name="connsiteX5" fmla="*/ 3674378 w 3674378"/>
                <a:gd name="connsiteY5" fmla="*/ 914400 h 1367406"/>
                <a:gd name="connsiteX6" fmla="*/ 3355596 w 3674378"/>
                <a:gd name="connsiteY6" fmla="*/ 1233182 h 1367406"/>
                <a:gd name="connsiteX7" fmla="*/ 3221372 w 3674378"/>
                <a:gd name="connsiteY7" fmla="*/ 1367406 h 1367406"/>
                <a:gd name="connsiteX8" fmla="*/ 469783 w 3674378"/>
                <a:gd name="connsiteY8" fmla="*/ 1367406 h 1367406"/>
                <a:gd name="connsiteX9" fmla="*/ 25167 w 3674378"/>
                <a:gd name="connsiteY9" fmla="*/ 922790 h 1367406"/>
                <a:gd name="connsiteX0" fmla="*/ 0 w 3649211"/>
                <a:gd name="connsiteY0" fmla="*/ 922790 h 1367406"/>
                <a:gd name="connsiteX1" fmla="*/ 0 w 3649211"/>
                <a:gd name="connsiteY1" fmla="*/ 10601 h 1367406"/>
                <a:gd name="connsiteX2" fmla="*/ 2919368 w 3649211"/>
                <a:gd name="connsiteY2" fmla="*/ 0 h 1367406"/>
                <a:gd name="connsiteX3" fmla="*/ 2919368 w 3649211"/>
                <a:gd name="connsiteY3" fmla="*/ 159391 h 1367406"/>
                <a:gd name="connsiteX4" fmla="*/ 3649211 w 3649211"/>
                <a:gd name="connsiteY4" fmla="*/ 159391 h 1367406"/>
                <a:gd name="connsiteX5" fmla="*/ 3649211 w 3649211"/>
                <a:gd name="connsiteY5" fmla="*/ 914400 h 1367406"/>
                <a:gd name="connsiteX6" fmla="*/ 3330429 w 3649211"/>
                <a:gd name="connsiteY6" fmla="*/ 1233182 h 1367406"/>
                <a:gd name="connsiteX7" fmla="*/ 3196205 w 3649211"/>
                <a:gd name="connsiteY7" fmla="*/ 1367406 h 1367406"/>
                <a:gd name="connsiteX8" fmla="*/ 444616 w 3649211"/>
                <a:gd name="connsiteY8" fmla="*/ 1367406 h 1367406"/>
                <a:gd name="connsiteX9" fmla="*/ 0 w 3649211"/>
                <a:gd name="connsiteY9" fmla="*/ 922790 h 1367406"/>
                <a:gd name="connsiteX0" fmla="*/ 8389 w 3657600"/>
                <a:gd name="connsiteY0" fmla="*/ 922790 h 1367406"/>
                <a:gd name="connsiteX1" fmla="*/ 0 w 3657600"/>
                <a:gd name="connsiteY1" fmla="*/ 243802 h 1367406"/>
                <a:gd name="connsiteX2" fmla="*/ 8389 w 3657600"/>
                <a:gd name="connsiteY2" fmla="*/ 10601 h 1367406"/>
                <a:gd name="connsiteX3" fmla="*/ 2927757 w 3657600"/>
                <a:gd name="connsiteY3" fmla="*/ 0 h 1367406"/>
                <a:gd name="connsiteX4" fmla="*/ 2927757 w 3657600"/>
                <a:gd name="connsiteY4" fmla="*/ 159391 h 1367406"/>
                <a:gd name="connsiteX5" fmla="*/ 3657600 w 3657600"/>
                <a:gd name="connsiteY5" fmla="*/ 159391 h 1367406"/>
                <a:gd name="connsiteX6" fmla="*/ 3657600 w 3657600"/>
                <a:gd name="connsiteY6" fmla="*/ 914400 h 1367406"/>
                <a:gd name="connsiteX7" fmla="*/ 3338818 w 3657600"/>
                <a:gd name="connsiteY7" fmla="*/ 1233182 h 1367406"/>
                <a:gd name="connsiteX8" fmla="*/ 3204594 w 3657600"/>
                <a:gd name="connsiteY8" fmla="*/ 1367406 h 1367406"/>
                <a:gd name="connsiteX9" fmla="*/ 453005 w 3657600"/>
                <a:gd name="connsiteY9" fmla="*/ 1367406 h 1367406"/>
                <a:gd name="connsiteX10" fmla="*/ 8389 w 3657600"/>
                <a:gd name="connsiteY10" fmla="*/ 922790 h 1367406"/>
                <a:gd name="connsiteX0" fmla="*/ 8389 w 3657600"/>
                <a:gd name="connsiteY0" fmla="*/ 933389 h 1378005"/>
                <a:gd name="connsiteX1" fmla="*/ 0 w 3657600"/>
                <a:gd name="connsiteY1" fmla="*/ 254401 h 1378005"/>
                <a:gd name="connsiteX2" fmla="*/ 8389 w 3657600"/>
                <a:gd name="connsiteY2" fmla="*/ 21200 h 1378005"/>
                <a:gd name="connsiteX3" fmla="*/ 218113 w 3657600"/>
                <a:gd name="connsiteY3" fmla="*/ 0 h 1378005"/>
                <a:gd name="connsiteX4" fmla="*/ 2927757 w 3657600"/>
                <a:gd name="connsiteY4" fmla="*/ 10599 h 1378005"/>
                <a:gd name="connsiteX5" fmla="*/ 2927757 w 3657600"/>
                <a:gd name="connsiteY5" fmla="*/ 169990 h 1378005"/>
                <a:gd name="connsiteX6" fmla="*/ 3657600 w 3657600"/>
                <a:gd name="connsiteY6" fmla="*/ 169990 h 1378005"/>
                <a:gd name="connsiteX7" fmla="*/ 3657600 w 3657600"/>
                <a:gd name="connsiteY7" fmla="*/ 924999 h 1378005"/>
                <a:gd name="connsiteX8" fmla="*/ 3338818 w 3657600"/>
                <a:gd name="connsiteY8" fmla="*/ 1243781 h 1378005"/>
                <a:gd name="connsiteX9" fmla="*/ 3204594 w 3657600"/>
                <a:gd name="connsiteY9" fmla="*/ 1378005 h 1378005"/>
                <a:gd name="connsiteX10" fmla="*/ 453005 w 3657600"/>
                <a:gd name="connsiteY10" fmla="*/ 1378005 h 1378005"/>
                <a:gd name="connsiteX11" fmla="*/ 8389 w 3657600"/>
                <a:gd name="connsiteY11" fmla="*/ 933389 h 1378005"/>
                <a:gd name="connsiteX0" fmla="*/ 8389 w 3657600"/>
                <a:gd name="connsiteY0" fmla="*/ 933389 h 1378005"/>
                <a:gd name="connsiteX1" fmla="*/ 0 w 3657600"/>
                <a:gd name="connsiteY1" fmla="*/ 254401 h 1378005"/>
                <a:gd name="connsiteX2" fmla="*/ 218113 w 3657600"/>
                <a:gd name="connsiteY2" fmla="*/ 0 h 1378005"/>
                <a:gd name="connsiteX3" fmla="*/ 2927757 w 3657600"/>
                <a:gd name="connsiteY3" fmla="*/ 10599 h 1378005"/>
                <a:gd name="connsiteX4" fmla="*/ 2927757 w 3657600"/>
                <a:gd name="connsiteY4" fmla="*/ 169990 h 1378005"/>
                <a:gd name="connsiteX5" fmla="*/ 3657600 w 3657600"/>
                <a:gd name="connsiteY5" fmla="*/ 169990 h 1378005"/>
                <a:gd name="connsiteX6" fmla="*/ 3657600 w 3657600"/>
                <a:gd name="connsiteY6" fmla="*/ 924999 h 1378005"/>
                <a:gd name="connsiteX7" fmla="*/ 3338818 w 3657600"/>
                <a:gd name="connsiteY7" fmla="*/ 1243781 h 1378005"/>
                <a:gd name="connsiteX8" fmla="*/ 3204594 w 3657600"/>
                <a:gd name="connsiteY8" fmla="*/ 1378005 h 1378005"/>
                <a:gd name="connsiteX9" fmla="*/ 453005 w 3657600"/>
                <a:gd name="connsiteY9" fmla="*/ 1378005 h 1378005"/>
                <a:gd name="connsiteX10" fmla="*/ 8389 w 3657600"/>
                <a:gd name="connsiteY10" fmla="*/ 933389 h 137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7600" h="1378005">
                  <a:moveTo>
                    <a:pt x="8389" y="933389"/>
                  </a:moveTo>
                  <a:lnTo>
                    <a:pt x="0" y="254401"/>
                  </a:lnTo>
                  <a:lnTo>
                    <a:pt x="218113" y="0"/>
                  </a:lnTo>
                  <a:lnTo>
                    <a:pt x="2927757" y="10599"/>
                  </a:lnTo>
                  <a:lnTo>
                    <a:pt x="2927757" y="169990"/>
                  </a:lnTo>
                  <a:lnTo>
                    <a:pt x="3657600" y="169990"/>
                  </a:lnTo>
                  <a:lnTo>
                    <a:pt x="3657600" y="924999"/>
                  </a:lnTo>
                  <a:lnTo>
                    <a:pt x="3338818" y="1243781"/>
                  </a:lnTo>
                  <a:lnTo>
                    <a:pt x="3204594" y="1378005"/>
                  </a:lnTo>
                  <a:lnTo>
                    <a:pt x="453005" y="1378005"/>
                  </a:lnTo>
                  <a:lnTo>
                    <a:pt x="8389" y="933389"/>
                  </a:lnTo>
                  <a:close/>
                </a:path>
              </a:pathLst>
            </a:custGeom>
            <a:solidFill>
              <a:srgbClr val="EF4D81"/>
            </a:solidFill>
            <a:ln w="28575">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D02A5860-B722-144D-873F-DDEDF2EA7E1D}"/>
                </a:ext>
              </a:extLst>
            </p:cNvPr>
            <p:cNvSpPr txBox="1"/>
            <p:nvPr/>
          </p:nvSpPr>
          <p:spPr>
            <a:xfrm>
              <a:off x="1773584" y="4117638"/>
              <a:ext cx="3065025" cy="677108"/>
            </a:xfrm>
            <a:prstGeom prst="rect">
              <a:avLst/>
            </a:prstGeom>
            <a:noFill/>
          </p:spPr>
          <p:txBody>
            <a:bodyPr wrap="square" rtlCol="0">
              <a:spAutoFit/>
            </a:bodyPr>
            <a:lstStyle/>
            <a:p>
              <a:r>
                <a:rPr lang="en-GB" sz="1900" dirty="0">
                  <a:solidFill>
                    <a:schemeClr val="bg1"/>
                  </a:solidFill>
                  <a:latin typeface="Report" panose="02000506020000020003" pitchFamily="2" charset="0"/>
                </a:rPr>
                <a:t>Skye is daring. She flies high to help those in need.</a:t>
              </a:r>
            </a:p>
          </p:txBody>
        </p:sp>
        <p:grpSp>
          <p:nvGrpSpPr>
            <p:cNvPr id="37" name="Group 36">
              <a:extLst>
                <a:ext uri="{FF2B5EF4-FFF2-40B4-BE49-F238E27FC236}">
                  <a16:creationId xmlns:a16="http://schemas.microsoft.com/office/drawing/2014/main" id="{9A0596A0-BAE5-2348-EFB4-D952B78F9507}"/>
                </a:ext>
              </a:extLst>
            </p:cNvPr>
            <p:cNvGrpSpPr/>
            <p:nvPr/>
          </p:nvGrpSpPr>
          <p:grpSpPr>
            <a:xfrm>
              <a:off x="2315056" y="3530664"/>
              <a:ext cx="1084633" cy="483121"/>
              <a:chOff x="2709339" y="1636109"/>
              <a:chExt cx="1084633" cy="483121"/>
            </a:xfrm>
          </p:grpSpPr>
          <p:sp>
            <p:nvSpPr>
              <p:cNvPr id="38" name="Rectangle 1">
                <a:extLst>
                  <a:ext uri="{FF2B5EF4-FFF2-40B4-BE49-F238E27FC236}">
                    <a16:creationId xmlns:a16="http://schemas.microsoft.com/office/drawing/2014/main" id="{116F7DEE-E64C-1047-F126-989D25863B0E}"/>
                  </a:ext>
                </a:extLst>
              </p:cNvPr>
              <p:cNvSpPr/>
              <p:nvPr/>
            </p:nvSpPr>
            <p:spPr>
              <a:xfrm>
                <a:off x="2709339" y="1636109"/>
                <a:ext cx="1084633" cy="483121"/>
              </a:xfrm>
              <a:custGeom>
                <a:avLst/>
                <a:gdLst>
                  <a:gd name="connsiteX0" fmla="*/ 0 w 2656855"/>
                  <a:gd name="connsiteY0" fmla="*/ 0 h 600058"/>
                  <a:gd name="connsiteX1" fmla="*/ 2656855 w 2656855"/>
                  <a:gd name="connsiteY1" fmla="*/ 0 h 600058"/>
                  <a:gd name="connsiteX2" fmla="*/ 2656855 w 2656855"/>
                  <a:gd name="connsiteY2" fmla="*/ 600058 h 600058"/>
                  <a:gd name="connsiteX3" fmla="*/ 0 w 2656855"/>
                  <a:gd name="connsiteY3" fmla="*/ 600058 h 600058"/>
                  <a:gd name="connsiteX4" fmla="*/ 0 w 2656855"/>
                  <a:gd name="connsiteY4" fmla="*/ 0 h 600058"/>
                  <a:gd name="connsiteX0" fmla="*/ 0 w 2656855"/>
                  <a:gd name="connsiteY0" fmla="*/ 0 h 600058"/>
                  <a:gd name="connsiteX1" fmla="*/ 2656855 w 2656855"/>
                  <a:gd name="connsiteY1" fmla="*/ 0 h 600058"/>
                  <a:gd name="connsiteX2" fmla="*/ 2325161 w 2656855"/>
                  <a:gd name="connsiteY2" fmla="*/ 600058 h 600058"/>
                  <a:gd name="connsiteX3" fmla="*/ 0 w 2656855"/>
                  <a:gd name="connsiteY3" fmla="*/ 600058 h 600058"/>
                  <a:gd name="connsiteX4" fmla="*/ 0 w 2656855"/>
                  <a:gd name="connsiteY4" fmla="*/ 0 h 600058"/>
                  <a:gd name="connsiteX0" fmla="*/ 107577 w 2656855"/>
                  <a:gd name="connsiteY0" fmla="*/ 0 h 707635"/>
                  <a:gd name="connsiteX1" fmla="*/ 2656855 w 2656855"/>
                  <a:gd name="connsiteY1" fmla="*/ 107577 h 707635"/>
                  <a:gd name="connsiteX2" fmla="*/ 2325161 w 2656855"/>
                  <a:gd name="connsiteY2" fmla="*/ 707635 h 707635"/>
                  <a:gd name="connsiteX3" fmla="*/ 0 w 2656855"/>
                  <a:gd name="connsiteY3" fmla="*/ 707635 h 707635"/>
                  <a:gd name="connsiteX4" fmla="*/ 107577 w 2656855"/>
                  <a:gd name="connsiteY4" fmla="*/ 0 h 707635"/>
                  <a:gd name="connsiteX0" fmla="*/ 107577 w 2598385"/>
                  <a:gd name="connsiteY0" fmla="*/ 0 h 707635"/>
                  <a:gd name="connsiteX1" fmla="*/ 2598385 w 2598385"/>
                  <a:gd name="connsiteY1" fmla="*/ 82651 h 707635"/>
                  <a:gd name="connsiteX2" fmla="*/ 2325161 w 2598385"/>
                  <a:gd name="connsiteY2" fmla="*/ 707635 h 707635"/>
                  <a:gd name="connsiteX3" fmla="*/ 0 w 2598385"/>
                  <a:gd name="connsiteY3" fmla="*/ 707635 h 707635"/>
                  <a:gd name="connsiteX4" fmla="*/ 107577 w 2598385"/>
                  <a:gd name="connsiteY4" fmla="*/ 0 h 707635"/>
                  <a:gd name="connsiteX0" fmla="*/ 107577 w 2598385"/>
                  <a:gd name="connsiteY0" fmla="*/ 0 h 742749"/>
                  <a:gd name="connsiteX1" fmla="*/ 2598385 w 2598385"/>
                  <a:gd name="connsiteY1" fmla="*/ 82651 h 742749"/>
                  <a:gd name="connsiteX2" fmla="*/ 2455185 w 2598385"/>
                  <a:gd name="connsiteY2" fmla="*/ 742749 h 742749"/>
                  <a:gd name="connsiteX3" fmla="*/ 0 w 2598385"/>
                  <a:gd name="connsiteY3" fmla="*/ 707635 h 742749"/>
                  <a:gd name="connsiteX4" fmla="*/ 107577 w 2598385"/>
                  <a:gd name="connsiteY4" fmla="*/ 0 h 742749"/>
                  <a:gd name="connsiteX0" fmla="*/ 91816 w 2598385"/>
                  <a:gd name="connsiteY0" fmla="*/ 0 h 701250"/>
                  <a:gd name="connsiteX1" fmla="*/ 2598385 w 2598385"/>
                  <a:gd name="connsiteY1" fmla="*/ 41152 h 701250"/>
                  <a:gd name="connsiteX2" fmla="*/ 2455185 w 2598385"/>
                  <a:gd name="connsiteY2" fmla="*/ 701250 h 701250"/>
                  <a:gd name="connsiteX3" fmla="*/ 0 w 2598385"/>
                  <a:gd name="connsiteY3" fmla="*/ 666136 h 701250"/>
                  <a:gd name="connsiteX4" fmla="*/ 91816 w 2598385"/>
                  <a:gd name="connsiteY4" fmla="*/ 0 h 701250"/>
                  <a:gd name="connsiteX0" fmla="*/ 64235 w 2598385"/>
                  <a:gd name="connsiteY0" fmla="*/ 0 h 682097"/>
                  <a:gd name="connsiteX1" fmla="*/ 2598385 w 2598385"/>
                  <a:gd name="connsiteY1" fmla="*/ 21999 h 682097"/>
                  <a:gd name="connsiteX2" fmla="*/ 2455185 w 2598385"/>
                  <a:gd name="connsiteY2" fmla="*/ 682097 h 682097"/>
                  <a:gd name="connsiteX3" fmla="*/ 0 w 2598385"/>
                  <a:gd name="connsiteY3" fmla="*/ 646983 h 682097"/>
                  <a:gd name="connsiteX4" fmla="*/ 64235 w 2598385"/>
                  <a:gd name="connsiteY4" fmla="*/ 0 h 682097"/>
                  <a:gd name="connsiteX0" fmla="*/ 64235 w 2598385"/>
                  <a:gd name="connsiteY0" fmla="*/ 0 h 670640"/>
                  <a:gd name="connsiteX1" fmla="*/ 2598385 w 2598385"/>
                  <a:gd name="connsiteY1" fmla="*/ 21999 h 670640"/>
                  <a:gd name="connsiteX2" fmla="*/ 2370836 w 2598385"/>
                  <a:gd name="connsiteY2" fmla="*/ 670640 h 670640"/>
                  <a:gd name="connsiteX3" fmla="*/ 0 w 2598385"/>
                  <a:gd name="connsiteY3" fmla="*/ 646983 h 670640"/>
                  <a:gd name="connsiteX4" fmla="*/ 64235 w 2598385"/>
                  <a:gd name="connsiteY4" fmla="*/ 0 h 670640"/>
                  <a:gd name="connsiteX0" fmla="*/ 184734 w 2598385"/>
                  <a:gd name="connsiteY0" fmla="*/ 0 h 667776"/>
                  <a:gd name="connsiteX1" fmla="*/ 2598385 w 2598385"/>
                  <a:gd name="connsiteY1" fmla="*/ 19135 h 667776"/>
                  <a:gd name="connsiteX2" fmla="*/ 2370836 w 2598385"/>
                  <a:gd name="connsiteY2" fmla="*/ 667776 h 667776"/>
                  <a:gd name="connsiteX3" fmla="*/ 0 w 2598385"/>
                  <a:gd name="connsiteY3" fmla="*/ 644119 h 667776"/>
                  <a:gd name="connsiteX4" fmla="*/ 184734 w 2598385"/>
                  <a:gd name="connsiteY4" fmla="*/ 0 h 667776"/>
                  <a:gd name="connsiteX0" fmla="*/ 184734 w 2560735"/>
                  <a:gd name="connsiteY0" fmla="*/ 0 h 667776"/>
                  <a:gd name="connsiteX1" fmla="*/ 2560735 w 2560735"/>
                  <a:gd name="connsiteY1" fmla="*/ 14278 h 667776"/>
                  <a:gd name="connsiteX2" fmla="*/ 2370836 w 2560735"/>
                  <a:gd name="connsiteY2" fmla="*/ 667776 h 667776"/>
                  <a:gd name="connsiteX3" fmla="*/ 0 w 2560735"/>
                  <a:gd name="connsiteY3" fmla="*/ 644119 h 667776"/>
                  <a:gd name="connsiteX4" fmla="*/ 184734 w 2560735"/>
                  <a:gd name="connsiteY4" fmla="*/ 0 h 667776"/>
                  <a:gd name="connsiteX0" fmla="*/ 130350 w 2506351"/>
                  <a:gd name="connsiteY0" fmla="*/ 0 h 667776"/>
                  <a:gd name="connsiteX1" fmla="*/ 2506351 w 2506351"/>
                  <a:gd name="connsiteY1" fmla="*/ 14278 h 667776"/>
                  <a:gd name="connsiteX2" fmla="*/ 2316452 w 2506351"/>
                  <a:gd name="connsiteY2" fmla="*/ 667776 h 667776"/>
                  <a:gd name="connsiteX3" fmla="*/ 0 w 2506351"/>
                  <a:gd name="connsiteY3" fmla="*/ 658692 h 667776"/>
                  <a:gd name="connsiteX4" fmla="*/ 130350 w 2506351"/>
                  <a:gd name="connsiteY4" fmla="*/ 0 h 667776"/>
                  <a:gd name="connsiteX0" fmla="*/ 130350 w 2506351"/>
                  <a:gd name="connsiteY0" fmla="*/ 0 h 670205"/>
                  <a:gd name="connsiteX1" fmla="*/ 2506351 w 2506351"/>
                  <a:gd name="connsiteY1" fmla="*/ 14278 h 670205"/>
                  <a:gd name="connsiteX2" fmla="*/ 2405706 w 2506351"/>
                  <a:gd name="connsiteY2" fmla="*/ 670205 h 670205"/>
                  <a:gd name="connsiteX3" fmla="*/ 0 w 2506351"/>
                  <a:gd name="connsiteY3" fmla="*/ 658692 h 670205"/>
                  <a:gd name="connsiteX4" fmla="*/ 130350 w 2506351"/>
                  <a:gd name="connsiteY4" fmla="*/ 0 h 670205"/>
                  <a:gd name="connsiteX0" fmla="*/ 114412 w 2506351"/>
                  <a:gd name="connsiteY0" fmla="*/ 0 h 672634"/>
                  <a:gd name="connsiteX1" fmla="*/ 2506351 w 2506351"/>
                  <a:gd name="connsiteY1" fmla="*/ 16707 h 672634"/>
                  <a:gd name="connsiteX2" fmla="*/ 2405706 w 2506351"/>
                  <a:gd name="connsiteY2" fmla="*/ 672634 h 672634"/>
                  <a:gd name="connsiteX3" fmla="*/ 0 w 2506351"/>
                  <a:gd name="connsiteY3" fmla="*/ 661121 h 672634"/>
                  <a:gd name="connsiteX4" fmla="*/ 114412 w 2506351"/>
                  <a:gd name="connsiteY4" fmla="*/ 0 h 672634"/>
                  <a:gd name="connsiteX0" fmla="*/ 114412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14412 w 2506351"/>
                  <a:gd name="connsiteY4" fmla="*/ 0 h 665133"/>
                  <a:gd name="connsiteX0" fmla="*/ 97680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97680 w 2506351"/>
                  <a:gd name="connsiteY4" fmla="*/ 0 h 665133"/>
                  <a:gd name="connsiteX0" fmla="*/ 104373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04373 w 2506351"/>
                  <a:gd name="connsiteY4" fmla="*/ 0 h 665133"/>
                  <a:gd name="connsiteX0" fmla="*/ 346353 w 2506351"/>
                  <a:gd name="connsiteY0" fmla="*/ 0 h 653675"/>
                  <a:gd name="connsiteX1" fmla="*/ 2506351 w 2506351"/>
                  <a:gd name="connsiteY1" fmla="*/ 5249 h 653675"/>
                  <a:gd name="connsiteX2" fmla="*/ 2422437 w 2506351"/>
                  <a:gd name="connsiteY2" fmla="*/ 653675 h 653675"/>
                  <a:gd name="connsiteX3" fmla="*/ 0 w 2506351"/>
                  <a:gd name="connsiteY3" fmla="*/ 649663 h 653675"/>
                  <a:gd name="connsiteX4" fmla="*/ 346353 w 2506351"/>
                  <a:gd name="connsiteY4" fmla="*/ 0 h 653675"/>
                  <a:gd name="connsiteX0" fmla="*/ 346353 w 2788661"/>
                  <a:gd name="connsiteY0" fmla="*/ 6209 h 659884"/>
                  <a:gd name="connsiteX1" fmla="*/ 2788661 w 2788661"/>
                  <a:gd name="connsiteY1" fmla="*/ 0 h 659884"/>
                  <a:gd name="connsiteX2" fmla="*/ 2422437 w 2788661"/>
                  <a:gd name="connsiteY2" fmla="*/ 659884 h 659884"/>
                  <a:gd name="connsiteX3" fmla="*/ 0 w 2788661"/>
                  <a:gd name="connsiteY3" fmla="*/ 655872 h 659884"/>
                  <a:gd name="connsiteX4" fmla="*/ 346353 w 2788661"/>
                  <a:gd name="connsiteY4" fmla="*/ 6209 h 65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661" h="659884">
                    <a:moveTo>
                      <a:pt x="346353" y="6209"/>
                    </a:moveTo>
                    <a:lnTo>
                      <a:pt x="2788661" y="0"/>
                    </a:lnTo>
                    <a:lnTo>
                      <a:pt x="2422437" y="659884"/>
                    </a:lnTo>
                    <a:lnTo>
                      <a:pt x="0" y="655872"/>
                    </a:lnTo>
                    <a:lnTo>
                      <a:pt x="346353" y="6209"/>
                    </a:lnTo>
                    <a:close/>
                  </a:path>
                </a:pathLst>
              </a:custGeom>
              <a:solidFill>
                <a:schemeClr val="bg1"/>
              </a:solidFill>
              <a:ln w="38100">
                <a:solidFill>
                  <a:srgbClr val="DDDD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dirty="0"/>
                </a:br>
                <a:endParaRPr lang="en-GB" dirty="0"/>
              </a:p>
            </p:txBody>
          </p:sp>
          <p:sp>
            <p:nvSpPr>
              <p:cNvPr id="39" name="TextBox 38">
                <a:extLst>
                  <a:ext uri="{FF2B5EF4-FFF2-40B4-BE49-F238E27FC236}">
                    <a16:creationId xmlns:a16="http://schemas.microsoft.com/office/drawing/2014/main" id="{C1902E8B-5A8F-E180-4F6A-8BA82A0DC34D}"/>
                  </a:ext>
                </a:extLst>
              </p:cNvPr>
              <p:cNvSpPr txBox="1"/>
              <p:nvPr/>
            </p:nvSpPr>
            <p:spPr>
              <a:xfrm>
                <a:off x="2879571" y="1690719"/>
                <a:ext cx="767795" cy="384721"/>
              </a:xfrm>
              <a:prstGeom prst="rect">
                <a:avLst/>
              </a:prstGeom>
              <a:noFill/>
            </p:spPr>
            <p:txBody>
              <a:bodyPr wrap="square" rtlCol="0">
                <a:spAutoFit/>
              </a:bodyPr>
              <a:lstStyle/>
              <a:p>
                <a:pPr algn="ctr"/>
                <a:r>
                  <a:rPr lang="en-GB" sz="1900" b="1" dirty="0">
                    <a:solidFill>
                      <a:srgbClr val="EF4D81"/>
                    </a:solidFill>
                    <a:latin typeface="Report" panose="02000506020000020003" pitchFamily="2" charset="0"/>
                  </a:rPr>
                  <a:t>Skye</a:t>
                </a:r>
              </a:p>
            </p:txBody>
          </p:sp>
        </p:grpSp>
        <p:pic>
          <p:nvPicPr>
            <p:cNvPr id="41" name="Picture 40">
              <a:extLst>
                <a:ext uri="{FF2B5EF4-FFF2-40B4-BE49-F238E27FC236}">
                  <a16:creationId xmlns:a16="http://schemas.microsoft.com/office/drawing/2014/main" id="{EB3D21A8-499A-4536-E179-C6FE45F77B2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654" r="-6221" b="-5427"/>
            <a:stretch/>
          </p:blipFill>
          <p:spPr>
            <a:xfrm>
              <a:off x="-57167" y="3832174"/>
              <a:ext cx="2066772" cy="1816834"/>
            </a:xfrm>
            <a:prstGeom prst="rect">
              <a:avLst/>
            </a:prstGeom>
          </p:spPr>
        </p:pic>
      </p:grpSp>
      <p:grpSp>
        <p:nvGrpSpPr>
          <p:cNvPr id="12" name="Group 11">
            <a:extLst>
              <a:ext uri="{FF2B5EF4-FFF2-40B4-BE49-F238E27FC236}">
                <a16:creationId xmlns:a16="http://schemas.microsoft.com/office/drawing/2014/main" id="{666820DF-93A2-3471-0A24-5A7DD6A928AA}"/>
              </a:ext>
            </a:extLst>
          </p:cNvPr>
          <p:cNvGrpSpPr/>
          <p:nvPr/>
        </p:nvGrpSpPr>
        <p:grpSpPr>
          <a:xfrm>
            <a:off x="4764920" y="3111170"/>
            <a:ext cx="3845736" cy="2886958"/>
            <a:chOff x="4764920" y="3111170"/>
            <a:chExt cx="3845736" cy="2886958"/>
          </a:xfrm>
        </p:grpSpPr>
        <p:sp>
          <p:nvSpPr>
            <p:cNvPr id="46" name="Freeform: Shape 45">
              <a:extLst>
                <a:ext uri="{FF2B5EF4-FFF2-40B4-BE49-F238E27FC236}">
                  <a16:creationId xmlns:a16="http://schemas.microsoft.com/office/drawing/2014/main" id="{51F0F56B-AA22-1B95-748B-82615DE36C74}"/>
                </a:ext>
              </a:extLst>
            </p:cNvPr>
            <p:cNvSpPr/>
            <p:nvPr/>
          </p:nvSpPr>
          <p:spPr>
            <a:xfrm>
              <a:off x="5134062" y="4764947"/>
              <a:ext cx="3431098" cy="1233181"/>
            </a:xfrm>
            <a:custGeom>
              <a:avLst/>
              <a:gdLst>
                <a:gd name="connsiteX0" fmla="*/ 0 w 3431098"/>
                <a:gd name="connsiteY0" fmla="*/ 142613 h 1233181"/>
                <a:gd name="connsiteX1" fmla="*/ 0 w 3431098"/>
                <a:gd name="connsiteY1" fmla="*/ 981512 h 1233181"/>
                <a:gd name="connsiteX2" fmla="*/ 251669 w 3431098"/>
                <a:gd name="connsiteY2" fmla="*/ 1233181 h 1233181"/>
                <a:gd name="connsiteX3" fmla="*/ 2046914 w 3431098"/>
                <a:gd name="connsiteY3" fmla="*/ 1233181 h 1233181"/>
                <a:gd name="connsiteX4" fmla="*/ 2046914 w 3431098"/>
                <a:gd name="connsiteY4" fmla="*/ 956345 h 1233181"/>
                <a:gd name="connsiteX5" fmla="*/ 3431098 w 3431098"/>
                <a:gd name="connsiteY5" fmla="*/ 956345 h 1233181"/>
                <a:gd name="connsiteX6" fmla="*/ 3431098 w 3431098"/>
                <a:gd name="connsiteY6" fmla="*/ 134224 h 1233181"/>
                <a:gd name="connsiteX7" fmla="*/ 3296874 w 3431098"/>
                <a:gd name="connsiteY7" fmla="*/ 0 h 1233181"/>
                <a:gd name="connsiteX8" fmla="*/ 369116 w 3431098"/>
                <a:gd name="connsiteY8" fmla="*/ 0 h 1233181"/>
                <a:gd name="connsiteX9" fmla="*/ 142613 w 3431098"/>
                <a:gd name="connsiteY9" fmla="*/ 142613 h 1233181"/>
                <a:gd name="connsiteX10" fmla="*/ 0 w 3431098"/>
                <a:gd name="connsiteY10" fmla="*/ 192947 h 1233181"/>
                <a:gd name="connsiteX11" fmla="*/ 0 w 3431098"/>
                <a:gd name="connsiteY11" fmla="*/ 142613 h 1233181"/>
                <a:gd name="connsiteX0" fmla="*/ 0 w 3431098"/>
                <a:gd name="connsiteY0" fmla="*/ 192947 h 1233181"/>
                <a:gd name="connsiteX1" fmla="*/ 0 w 3431098"/>
                <a:gd name="connsiteY1" fmla="*/ 981512 h 1233181"/>
                <a:gd name="connsiteX2" fmla="*/ 251669 w 3431098"/>
                <a:gd name="connsiteY2" fmla="*/ 1233181 h 1233181"/>
                <a:gd name="connsiteX3" fmla="*/ 2046914 w 3431098"/>
                <a:gd name="connsiteY3" fmla="*/ 1233181 h 1233181"/>
                <a:gd name="connsiteX4" fmla="*/ 2046914 w 3431098"/>
                <a:gd name="connsiteY4" fmla="*/ 956345 h 1233181"/>
                <a:gd name="connsiteX5" fmla="*/ 3431098 w 3431098"/>
                <a:gd name="connsiteY5" fmla="*/ 956345 h 1233181"/>
                <a:gd name="connsiteX6" fmla="*/ 3431098 w 3431098"/>
                <a:gd name="connsiteY6" fmla="*/ 134224 h 1233181"/>
                <a:gd name="connsiteX7" fmla="*/ 3296874 w 3431098"/>
                <a:gd name="connsiteY7" fmla="*/ 0 h 1233181"/>
                <a:gd name="connsiteX8" fmla="*/ 369116 w 3431098"/>
                <a:gd name="connsiteY8" fmla="*/ 0 h 1233181"/>
                <a:gd name="connsiteX9" fmla="*/ 142613 w 3431098"/>
                <a:gd name="connsiteY9" fmla="*/ 142613 h 1233181"/>
                <a:gd name="connsiteX10" fmla="*/ 0 w 3431098"/>
                <a:gd name="connsiteY10" fmla="*/ 192947 h 1233181"/>
                <a:gd name="connsiteX0" fmla="*/ 0 w 3431098"/>
                <a:gd name="connsiteY0" fmla="*/ 192947 h 1233181"/>
                <a:gd name="connsiteX1" fmla="*/ 0 w 3431098"/>
                <a:gd name="connsiteY1" fmla="*/ 981512 h 1233181"/>
                <a:gd name="connsiteX2" fmla="*/ 251669 w 3431098"/>
                <a:gd name="connsiteY2" fmla="*/ 1233181 h 1233181"/>
                <a:gd name="connsiteX3" fmla="*/ 2046914 w 3431098"/>
                <a:gd name="connsiteY3" fmla="*/ 1233181 h 1233181"/>
                <a:gd name="connsiteX4" fmla="*/ 2046914 w 3431098"/>
                <a:gd name="connsiteY4" fmla="*/ 956345 h 1233181"/>
                <a:gd name="connsiteX5" fmla="*/ 3431098 w 3431098"/>
                <a:gd name="connsiteY5" fmla="*/ 956345 h 1233181"/>
                <a:gd name="connsiteX6" fmla="*/ 3431098 w 3431098"/>
                <a:gd name="connsiteY6" fmla="*/ 134224 h 1233181"/>
                <a:gd name="connsiteX7" fmla="*/ 3296874 w 3431098"/>
                <a:gd name="connsiteY7" fmla="*/ 0 h 1233181"/>
                <a:gd name="connsiteX8" fmla="*/ 369116 w 3431098"/>
                <a:gd name="connsiteY8" fmla="*/ 0 h 1233181"/>
                <a:gd name="connsiteX9" fmla="*/ 0 w 3431098"/>
                <a:gd name="connsiteY9" fmla="*/ 192947 h 123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1098" h="1233181">
                  <a:moveTo>
                    <a:pt x="0" y="192947"/>
                  </a:moveTo>
                  <a:lnTo>
                    <a:pt x="0" y="981512"/>
                  </a:lnTo>
                  <a:lnTo>
                    <a:pt x="251669" y="1233181"/>
                  </a:lnTo>
                  <a:lnTo>
                    <a:pt x="2046914" y="1233181"/>
                  </a:lnTo>
                  <a:lnTo>
                    <a:pt x="2046914" y="956345"/>
                  </a:lnTo>
                  <a:lnTo>
                    <a:pt x="3431098" y="956345"/>
                  </a:lnTo>
                  <a:lnTo>
                    <a:pt x="3431098" y="134224"/>
                  </a:lnTo>
                  <a:lnTo>
                    <a:pt x="3296874" y="0"/>
                  </a:lnTo>
                  <a:lnTo>
                    <a:pt x="369116" y="0"/>
                  </a:lnTo>
                  <a:lnTo>
                    <a:pt x="0" y="192947"/>
                  </a:lnTo>
                  <a:close/>
                </a:path>
              </a:pathLst>
            </a:custGeom>
            <a:solidFill>
              <a:srgbClr val="F37432"/>
            </a:solidFill>
            <a:ln w="28575">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AB3984EE-5A83-7848-0531-5F27D8D8B569}"/>
                </a:ext>
              </a:extLst>
            </p:cNvPr>
            <p:cNvSpPr txBox="1"/>
            <p:nvPr/>
          </p:nvSpPr>
          <p:spPr>
            <a:xfrm>
              <a:off x="5324281" y="4941434"/>
              <a:ext cx="3286375" cy="677108"/>
            </a:xfrm>
            <a:prstGeom prst="rect">
              <a:avLst/>
            </a:prstGeom>
            <a:noFill/>
          </p:spPr>
          <p:txBody>
            <a:bodyPr wrap="square" rtlCol="0">
              <a:spAutoFit/>
            </a:bodyPr>
            <a:lstStyle/>
            <a:p>
              <a:r>
                <a:rPr lang="en-GB" sz="1900" dirty="0">
                  <a:solidFill>
                    <a:schemeClr val="bg1"/>
                  </a:solidFill>
                  <a:latin typeface="Report" panose="02000506020000020003" pitchFamily="2" charset="0"/>
                </a:rPr>
                <a:t>Zuma is an eager pup ready to dive in and save the day.</a:t>
              </a:r>
            </a:p>
          </p:txBody>
        </p:sp>
        <p:pic>
          <p:nvPicPr>
            <p:cNvPr id="45" name="Picture 44">
              <a:extLst>
                <a:ext uri="{FF2B5EF4-FFF2-40B4-BE49-F238E27FC236}">
                  <a16:creationId xmlns:a16="http://schemas.microsoft.com/office/drawing/2014/main" id="{A0D7A0EA-E836-5133-6283-AF67FBA150D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764920" y="3111170"/>
              <a:ext cx="1555542" cy="1864954"/>
            </a:xfrm>
            <a:prstGeom prst="rect">
              <a:avLst/>
            </a:prstGeom>
          </p:spPr>
        </p:pic>
        <p:grpSp>
          <p:nvGrpSpPr>
            <p:cNvPr id="47" name="Group 46">
              <a:extLst>
                <a:ext uri="{FF2B5EF4-FFF2-40B4-BE49-F238E27FC236}">
                  <a16:creationId xmlns:a16="http://schemas.microsoft.com/office/drawing/2014/main" id="{0016F316-05F2-C9F0-87BE-5DD1BE137E06}"/>
                </a:ext>
              </a:extLst>
            </p:cNvPr>
            <p:cNvGrpSpPr/>
            <p:nvPr/>
          </p:nvGrpSpPr>
          <p:grpSpPr>
            <a:xfrm>
              <a:off x="6465451" y="4324949"/>
              <a:ext cx="1145626" cy="483121"/>
              <a:chOff x="2709339" y="1636109"/>
              <a:chExt cx="1145626" cy="483121"/>
            </a:xfrm>
          </p:grpSpPr>
          <p:sp>
            <p:nvSpPr>
              <p:cNvPr id="48" name="Rectangle 1">
                <a:extLst>
                  <a:ext uri="{FF2B5EF4-FFF2-40B4-BE49-F238E27FC236}">
                    <a16:creationId xmlns:a16="http://schemas.microsoft.com/office/drawing/2014/main" id="{7C83A1B2-731B-F051-2707-937AC7A7A90A}"/>
                  </a:ext>
                </a:extLst>
              </p:cNvPr>
              <p:cNvSpPr/>
              <p:nvPr/>
            </p:nvSpPr>
            <p:spPr>
              <a:xfrm>
                <a:off x="2709339" y="1636109"/>
                <a:ext cx="1145626" cy="483121"/>
              </a:xfrm>
              <a:custGeom>
                <a:avLst/>
                <a:gdLst>
                  <a:gd name="connsiteX0" fmla="*/ 0 w 2656855"/>
                  <a:gd name="connsiteY0" fmla="*/ 0 h 600058"/>
                  <a:gd name="connsiteX1" fmla="*/ 2656855 w 2656855"/>
                  <a:gd name="connsiteY1" fmla="*/ 0 h 600058"/>
                  <a:gd name="connsiteX2" fmla="*/ 2656855 w 2656855"/>
                  <a:gd name="connsiteY2" fmla="*/ 600058 h 600058"/>
                  <a:gd name="connsiteX3" fmla="*/ 0 w 2656855"/>
                  <a:gd name="connsiteY3" fmla="*/ 600058 h 600058"/>
                  <a:gd name="connsiteX4" fmla="*/ 0 w 2656855"/>
                  <a:gd name="connsiteY4" fmla="*/ 0 h 600058"/>
                  <a:gd name="connsiteX0" fmla="*/ 0 w 2656855"/>
                  <a:gd name="connsiteY0" fmla="*/ 0 h 600058"/>
                  <a:gd name="connsiteX1" fmla="*/ 2656855 w 2656855"/>
                  <a:gd name="connsiteY1" fmla="*/ 0 h 600058"/>
                  <a:gd name="connsiteX2" fmla="*/ 2325161 w 2656855"/>
                  <a:gd name="connsiteY2" fmla="*/ 600058 h 600058"/>
                  <a:gd name="connsiteX3" fmla="*/ 0 w 2656855"/>
                  <a:gd name="connsiteY3" fmla="*/ 600058 h 600058"/>
                  <a:gd name="connsiteX4" fmla="*/ 0 w 2656855"/>
                  <a:gd name="connsiteY4" fmla="*/ 0 h 600058"/>
                  <a:gd name="connsiteX0" fmla="*/ 107577 w 2656855"/>
                  <a:gd name="connsiteY0" fmla="*/ 0 h 707635"/>
                  <a:gd name="connsiteX1" fmla="*/ 2656855 w 2656855"/>
                  <a:gd name="connsiteY1" fmla="*/ 107577 h 707635"/>
                  <a:gd name="connsiteX2" fmla="*/ 2325161 w 2656855"/>
                  <a:gd name="connsiteY2" fmla="*/ 707635 h 707635"/>
                  <a:gd name="connsiteX3" fmla="*/ 0 w 2656855"/>
                  <a:gd name="connsiteY3" fmla="*/ 707635 h 707635"/>
                  <a:gd name="connsiteX4" fmla="*/ 107577 w 2656855"/>
                  <a:gd name="connsiteY4" fmla="*/ 0 h 707635"/>
                  <a:gd name="connsiteX0" fmla="*/ 107577 w 2598385"/>
                  <a:gd name="connsiteY0" fmla="*/ 0 h 707635"/>
                  <a:gd name="connsiteX1" fmla="*/ 2598385 w 2598385"/>
                  <a:gd name="connsiteY1" fmla="*/ 82651 h 707635"/>
                  <a:gd name="connsiteX2" fmla="*/ 2325161 w 2598385"/>
                  <a:gd name="connsiteY2" fmla="*/ 707635 h 707635"/>
                  <a:gd name="connsiteX3" fmla="*/ 0 w 2598385"/>
                  <a:gd name="connsiteY3" fmla="*/ 707635 h 707635"/>
                  <a:gd name="connsiteX4" fmla="*/ 107577 w 2598385"/>
                  <a:gd name="connsiteY4" fmla="*/ 0 h 707635"/>
                  <a:gd name="connsiteX0" fmla="*/ 107577 w 2598385"/>
                  <a:gd name="connsiteY0" fmla="*/ 0 h 742749"/>
                  <a:gd name="connsiteX1" fmla="*/ 2598385 w 2598385"/>
                  <a:gd name="connsiteY1" fmla="*/ 82651 h 742749"/>
                  <a:gd name="connsiteX2" fmla="*/ 2455185 w 2598385"/>
                  <a:gd name="connsiteY2" fmla="*/ 742749 h 742749"/>
                  <a:gd name="connsiteX3" fmla="*/ 0 w 2598385"/>
                  <a:gd name="connsiteY3" fmla="*/ 707635 h 742749"/>
                  <a:gd name="connsiteX4" fmla="*/ 107577 w 2598385"/>
                  <a:gd name="connsiteY4" fmla="*/ 0 h 742749"/>
                  <a:gd name="connsiteX0" fmla="*/ 91816 w 2598385"/>
                  <a:gd name="connsiteY0" fmla="*/ 0 h 701250"/>
                  <a:gd name="connsiteX1" fmla="*/ 2598385 w 2598385"/>
                  <a:gd name="connsiteY1" fmla="*/ 41152 h 701250"/>
                  <a:gd name="connsiteX2" fmla="*/ 2455185 w 2598385"/>
                  <a:gd name="connsiteY2" fmla="*/ 701250 h 701250"/>
                  <a:gd name="connsiteX3" fmla="*/ 0 w 2598385"/>
                  <a:gd name="connsiteY3" fmla="*/ 666136 h 701250"/>
                  <a:gd name="connsiteX4" fmla="*/ 91816 w 2598385"/>
                  <a:gd name="connsiteY4" fmla="*/ 0 h 701250"/>
                  <a:gd name="connsiteX0" fmla="*/ 64235 w 2598385"/>
                  <a:gd name="connsiteY0" fmla="*/ 0 h 682097"/>
                  <a:gd name="connsiteX1" fmla="*/ 2598385 w 2598385"/>
                  <a:gd name="connsiteY1" fmla="*/ 21999 h 682097"/>
                  <a:gd name="connsiteX2" fmla="*/ 2455185 w 2598385"/>
                  <a:gd name="connsiteY2" fmla="*/ 682097 h 682097"/>
                  <a:gd name="connsiteX3" fmla="*/ 0 w 2598385"/>
                  <a:gd name="connsiteY3" fmla="*/ 646983 h 682097"/>
                  <a:gd name="connsiteX4" fmla="*/ 64235 w 2598385"/>
                  <a:gd name="connsiteY4" fmla="*/ 0 h 682097"/>
                  <a:gd name="connsiteX0" fmla="*/ 64235 w 2598385"/>
                  <a:gd name="connsiteY0" fmla="*/ 0 h 670640"/>
                  <a:gd name="connsiteX1" fmla="*/ 2598385 w 2598385"/>
                  <a:gd name="connsiteY1" fmla="*/ 21999 h 670640"/>
                  <a:gd name="connsiteX2" fmla="*/ 2370836 w 2598385"/>
                  <a:gd name="connsiteY2" fmla="*/ 670640 h 670640"/>
                  <a:gd name="connsiteX3" fmla="*/ 0 w 2598385"/>
                  <a:gd name="connsiteY3" fmla="*/ 646983 h 670640"/>
                  <a:gd name="connsiteX4" fmla="*/ 64235 w 2598385"/>
                  <a:gd name="connsiteY4" fmla="*/ 0 h 670640"/>
                  <a:gd name="connsiteX0" fmla="*/ 184734 w 2598385"/>
                  <a:gd name="connsiteY0" fmla="*/ 0 h 667776"/>
                  <a:gd name="connsiteX1" fmla="*/ 2598385 w 2598385"/>
                  <a:gd name="connsiteY1" fmla="*/ 19135 h 667776"/>
                  <a:gd name="connsiteX2" fmla="*/ 2370836 w 2598385"/>
                  <a:gd name="connsiteY2" fmla="*/ 667776 h 667776"/>
                  <a:gd name="connsiteX3" fmla="*/ 0 w 2598385"/>
                  <a:gd name="connsiteY3" fmla="*/ 644119 h 667776"/>
                  <a:gd name="connsiteX4" fmla="*/ 184734 w 2598385"/>
                  <a:gd name="connsiteY4" fmla="*/ 0 h 667776"/>
                  <a:gd name="connsiteX0" fmla="*/ 184734 w 2560735"/>
                  <a:gd name="connsiteY0" fmla="*/ 0 h 667776"/>
                  <a:gd name="connsiteX1" fmla="*/ 2560735 w 2560735"/>
                  <a:gd name="connsiteY1" fmla="*/ 14278 h 667776"/>
                  <a:gd name="connsiteX2" fmla="*/ 2370836 w 2560735"/>
                  <a:gd name="connsiteY2" fmla="*/ 667776 h 667776"/>
                  <a:gd name="connsiteX3" fmla="*/ 0 w 2560735"/>
                  <a:gd name="connsiteY3" fmla="*/ 644119 h 667776"/>
                  <a:gd name="connsiteX4" fmla="*/ 184734 w 2560735"/>
                  <a:gd name="connsiteY4" fmla="*/ 0 h 667776"/>
                  <a:gd name="connsiteX0" fmla="*/ 130350 w 2506351"/>
                  <a:gd name="connsiteY0" fmla="*/ 0 h 667776"/>
                  <a:gd name="connsiteX1" fmla="*/ 2506351 w 2506351"/>
                  <a:gd name="connsiteY1" fmla="*/ 14278 h 667776"/>
                  <a:gd name="connsiteX2" fmla="*/ 2316452 w 2506351"/>
                  <a:gd name="connsiteY2" fmla="*/ 667776 h 667776"/>
                  <a:gd name="connsiteX3" fmla="*/ 0 w 2506351"/>
                  <a:gd name="connsiteY3" fmla="*/ 658692 h 667776"/>
                  <a:gd name="connsiteX4" fmla="*/ 130350 w 2506351"/>
                  <a:gd name="connsiteY4" fmla="*/ 0 h 667776"/>
                  <a:gd name="connsiteX0" fmla="*/ 130350 w 2506351"/>
                  <a:gd name="connsiteY0" fmla="*/ 0 h 670205"/>
                  <a:gd name="connsiteX1" fmla="*/ 2506351 w 2506351"/>
                  <a:gd name="connsiteY1" fmla="*/ 14278 h 670205"/>
                  <a:gd name="connsiteX2" fmla="*/ 2405706 w 2506351"/>
                  <a:gd name="connsiteY2" fmla="*/ 670205 h 670205"/>
                  <a:gd name="connsiteX3" fmla="*/ 0 w 2506351"/>
                  <a:gd name="connsiteY3" fmla="*/ 658692 h 670205"/>
                  <a:gd name="connsiteX4" fmla="*/ 130350 w 2506351"/>
                  <a:gd name="connsiteY4" fmla="*/ 0 h 670205"/>
                  <a:gd name="connsiteX0" fmla="*/ 114412 w 2506351"/>
                  <a:gd name="connsiteY0" fmla="*/ 0 h 672634"/>
                  <a:gd name="connsiteX1" fmla="*/ 2506351 w 2506351"/>
                  <a:gd name="connsiteY1" fmla="*/ 16707 h 672634"/>
                  <a:gd name="connsiteX2" fmla="*/ 2405706 w 2506351"/>
                  <a:gd name="connsiteY2" fmla="*/ 672634 h 672634"/>
                  <a:gd name="connsiteX3" fmla="*/ 0 w 2506351"/>
                  <a:gd name="connsiteY3" fmla="*/ 661121 h 672634"/>
                  <a:gd name="connsiteX4" fmla="*/ 114412 w 2506351"/>
                  <a:gd name="connsiteY4" fmla="*/ 0 h 672634"/>
                  <a:gd name="connsiteX0" fmla="*/ 114412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14412 w 2506351"/>
                  <a:gd name="connsiteY4" fmla="*/ 0 h 665133"/>
                  <a:gd name="connsiteX0" fmla="*/ 97680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97680 w 2506351"/>
                  <a:gd name="connsiteY4" fmla="*/ 0 h 665133"/>
                  <a:gd name="connsiteX0" fmla="*/ 104373 w 2506351"/>
                  <a:gd name="connsiteY0" fmla="*/ 0 h 665133"/>
                  <a:gd name="connsiteX1" fmla="*/ 2506351 w 2506351"/>
                  <a:gd name="connsiteY1" fmla="*/ 16707 h 665133"/>
                  <a:gd name="connsiteX2" fmla="*/ 2422437 w 2506351"/>
                  <a:gd name="connsiteY2" fmla="*/ 665133 h 665133"/>
                  <a:gd name="connsiteX3" fmla="*/ 0 w 2506351"/>
                  <a:gd name="connsiteY3" fmla="*/ 661121 h 665133"/>
                  <a:gd name="connsiteX4" fmla="*/ 104373 w 2506351"/>
                  <a:gd name="connsiteY4" fmla="*/ 0 h 665133"/>
                  <a:gd name="connsiteX0" fmla="*/ 346353 w 2506351"/>
                  <a:gd name="connsiteY0" fmla="*/ 0 h 653675"/>
                  <a:gd name="connsiteX1" fmla="*/ 2506351 w 2506351"/>
                  <a:gd name="connsiteY1" fmla="*/ 5249 h 653675"/>
                  <a:gd name="connsiteX2" fmla="*/ 2422437 w 2506351"/>
                  <a:gd name="connsiteY2" fmla="*/ 653675 h 653675"/>
                  <a:gd name="connsiteX3" fmla="*/ 0 w 2506351"/>
                  <a:gd name="connsiteY3" fmla="*/ 649663 h 653675"/>
                  <a:gd name="connsiteX4" fmla="*/ 346353 w 2506351"/>
                  <a:gd name="connsiteY4" fmla="*/ 0 h 653675"/>
                  <a:gd name="connsiteX0" fmla="*/ 346353 w 2788661"/>
                  <a:gd name="connsiteY0" fmla="*/ 6209 h 659884"/>
                  <a:gd name="connsiteX1" fmla="*/ 2788661 w 2788661"/>
                  <a:gd name="connsiteY1" fmla="*/ 0 h 659884"/>
                  <a:gd name="connsiteX2" fmla="*/ 2422437 w 2788661"/>
                  <a:gd name="connsiteY2" fmla="*/ 659884 h 659884"/>
                  <a:gd name="connsiteX3" fmla="*/ 0 w 2788661"/>
                  <a:gd name="connsiteY3" fmla="*/ 655872 h 659884"/>
                  <a:gd name="connsiteX4" fmla="*/ 346353 w 2788661"/>
                  <a:gd name="connsiteY4" fmla="*/ 6209 h 65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661" h="659884">
                    <a:moveTo>
                      <a:pt x="346353" y="6209"/>
                    </a:moveTo>
                    <a:lnTo>
                      <a:pt x="2788661" y="0"/>
                    </a:lnTo>
                    <a:lnTo>
                      <a:pt x="2422437" y="659884"/>
                    </a:lnTo>
                    <a:lnTo>
                      <a:pt x="0" y="655872"/>
                    </a:lnTo>
                    <a:lnTo>
                      <a:pt x="346353" y="6209"/>
                    </a:lnTo>
                    <a:close/>
                  </a:path>
                </a:pathLst>
              </a:custGeom>
              <a:solidFill>
                <a:schemeClr val="bg1"/>
              </a:solidFill>
              <a:ln w="38100">
                <a:solidFill>
                  <a:srgbClr val="DDDD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dirty="0"/>
                </a:br>
                <a:endParaRPr lang="en-GB" dirty="0"/>
              </a:p>
            </p:txBody>
          </p:sp>
          <p:sp>
            <p:nvSpPr>
              <p:cNvPr id="49" name="TextBox 48">
                <a:extLst>
                  <a:ext uri="{FF2B5EF4-FFF2-40B4-BE49-F238E27FC236}">
                    <a16:creationId xmlns:a16="http://schemas.microsoft.com/office/drawing/2014/main" id="{E81BA8CC-60B2-C4F4-7856-C964252E1A67}"/>
                  </a:ext>
                </a:extLst>
              </p:cNvPr>
              <p:cNvSpPr txBox="1"/>
              <p:nvPr/>
            </p:nvSpPr>
            <p:spPr>
              <a:xfrm>
                <a:off x="2879570" y="1707497"/>
                <a:ext cx="807005" cy="384721"/>
              </a:xfrm>
              <a:prstGeom prst="rect">
                <a:avLst/>
              </a:prstGeom>
              <a:noFill/>
            </p:spPr>
            <p:txBody>
              <a:bodyPr wrap="square" rtlCol="0">
                <a:spAutoFit/>
              </a:bodyPr>
              <a:lstStyle/>
              <a:p>
                <a:pPr algn="ctr"/>
                <a:r>
                  <a:rPr lang="en-GB" sz="1900" b="1" dirty="0">
                    <a:solidFill>
                      <a:srgbClr val="F37432"/>
                    </a:solidFill>
                    <a:latin typeface="Report" panose="02000506020000020003" pitchFamily="2" charset="0"/>
                  </a:rPr>
                  <a:t>Zuma</a:t>
                </a:r>
              </a:p>
            </p:txBody>
          </p:sp>
        </p:grpSp>
      </p:grpSp>
    </p:spTree>
    <p:extLst>
      <p:ext uri="{BB962C8B-B14F-4D97-AF65-F5344CB8AC3E}">
        <p14:creationId xmlns:p14="http://schemas.microsoft.com/office/powerpoint/2010/main" val="2464592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4147EDDD-D411-754E-8BAF-32F9204F055D}" vid="{F63CC3A6-3CAB-3347-9095-7967A5390F77}"/>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4147EDDD-D411-754E-8BAF-32F9204F055D}" vid="{58BCE20D-CAC1-EB4F-815A-A73E62B791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442</TotalTime>
  <Words>386</Words>
  <Application>Microsoft Macintosh PowerPoint</Application>
  <PresentationFormat>On-screen Show (4:3)</PresentationFormat>
  <Paragraphs>54</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Report</vt:lpstr>
      <vt:lpstr>Arial</vt:lpstr>
      <vt:lpstr>Twinkl</vt:lpstr>
      <vt:lpstr>Calibri</vt:lpstr>
      <vt:lpstr>Roboto</vt:lpstr>
      <vt:lpstr>Slide Layouts</vt:lpstr>
      <vt:lpstr>Disclaimers/Guidance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Ashby</dc:creator>
  <cp:lastModifiedBy>Jude Schroeder</cp:lastModifiedBy>
  <cp:revision>52</cp:revision>
  <dcterms:created xsi:type="dcterms:W3CDTF">2024-10-21T10:26:11Z</dcterms:created>
  <dcterms:modified xsi:type="dcterms:W3CDTF">2024-10-25T19:13:11Z</dcterms:modified>
</cp:coreProperties>
</file>